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0" r:id="rId3"/>
    <p:sldId id="258" r:id="rId4"/>
    <p:sldId id="263" r:id="rId5"/>
    <p:sldId id="261" r:id="rId6"/>
    <p:sldId id="271" r:id="rId7"/>
    <p:sldId id="272" r:id="rId8"/>
    <p:sldId id="273" r:id="rId9"/>
    <p:sldId id="274" r:id="rId10"/>
    <p:sldId id="265" r:id="rId11"/>
    <p:sldId id="275" r:id="rId12"/>
    <p:sldId id="269" r:id="rId13"/>
    <p:sldId id="276" r:id="rId14"/>
    <p:sldId id="277" r:id="rId15"/>
    <p:sldId id="264" r:id="rId16"/>
  </p:sldIdLst>
  <p:sldSz cx="12192000" cy="6858000"/>
  <p:notesSz cx="6858000" cy="9144000"/>
  <p:defaultTextStyle>
    <a:defPPr>
      <a:defRPr lang="en-P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2F16C2-4CFE-E049-0795-4AAB97B91706}" v="126" dt="2024-01-30T20:50:53.0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98"/>
    <p:restoredTop sz="94677"/>
  </p:normalViewPr>
  <p:slideViewPr>
    <p:cSldViewPr snapToGrid="0">
      <p:cViewPr>
        <p:scale>
          <a:sx n="77" d="100"/>
          <a:sy n="77" d="100"/>
        </p:scale>
        <p:origin x="2760" y="1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6" Type="http://schemas.openxmlformats.org/officeDocument/2006/relationships/image" Target="../media/image37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6" Type="http://schemas.openxmlformats.org/officeDocument/2006/relationships/image" Target="../media/image37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F768CE-A034-4536-891F-D56A3B8D8732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A61EBD2-612D-4AF3-8A0E-0B4789C1BB8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RTOS Integration</a:t>
          </a:r>
          <a:r>
            <a:rPr lang="en-US"/>
            <a:t>: Implement FreeRTOS/PREEMPT_RT for responsive traffic control.</a:t>
          </a:r>
        </a:p>
      </dgm:t>
    </dgm:pt>
    <dgm:pt modelId="{05090EED-0C6A-49A1-B577-04328B95859A}" type="parTrans" cxnId="{86BE26A6-6595-4801-A025-E668F9E01D0A}">
      <dgm:prSet/>
      <dgm:spPr/>
      <dgm:t>
        <a:bodyPr/>
        <a:lstStyle/>
        <a:p>
          <a:endParaRPr lang="en-US"/>
        </a:p>
      </dgm:t>
    </dgm:pt>
    <dgm:pt modelId="{6FF13467-A927-41DB-9A91-D89C75B00FFB}" type="sibTrans" cxnId="{86BE26A6-6595-4801-A025-E668F9E01D0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6B45ED1-BA7F-4D85-B14A-49100C0231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IPC for Efficiency</a:t>
          </a:r>
          <a:r>
            <a:rPr lang="en-US"/>
            <a:t>: Utilize sockets/shared memory for component communication.</a:t>
          </a:r>
        </a:p>
      </dgm:t>
    </dgm:pt>
    <dgm:pt modelId="{7DA011A8-FA0B-475F-B292-B2E15E7E8E32}" type="parTrans" cxnId="{520A024D-85A5-4704-B611-0FDA0D1FA7B5}">
      <dgm:prSet/>
      <dgm:spPr/>
      <dgm:t>
        <a:bodyPr/>
        <a:lstStyle/>
        <a:p>
          <a:endParaRPr lang="en-US"/>
        </a:p>
      </dgm:t>
    </dgm:pt>
    <dgm:pt modelId="{B29FCF95-C354-4DB0-B71C-0FE312CD70DF}" type="sibTrans" cxnId="{520A024D-85A5-4704-B611-0FDA0D1FA7B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790BA99-CCB5-480F-9830-144EEE65F1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MQTT Protocol</a:t>
          </a:r>
          <a:r>
            <a:rPr lang="en-US"/>
            <a:t>: Lightweight network communication for sensor data.</a:t>
          </a:r>
        </a:p>
      </dgm:t>
    </dgm:pt>
    <dgm:pt modelId="{F1C643BA-B6EC-45BE-B210-47BC5F042ABF}" type="parTrans" cxnId="{CD953910-2E78-4CBF-9E7C-8E84DC6DF4EF}">
      <dgm:prSet/>
      <dgm:spPr/>
      <dgm:t>
        <a:bodyPr/>
        <a:lstStyle/>
        <a:p>
          <a:endParaRPr lang="en-US"/>
        </a:p>
      </dgm:t>
    </dgm:pt>
    <dgm:pt modelId="{97955F48-107C-4D99-9503-0046F17B5571}" type="sibTrans" cxnId="{CD953910-2E78-4CBF-9E7C-8E84DC6DF4E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E34E807-D0EB-43CD-873F-C680480E01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Computer Vision</a:t>
          </a:r>
          <a:r>
            <a:rPr lang="en-US"/>
            <a:t>: Basic OpenCV for traffic detection with Raspberry Pi camera.</a:t>
          </a:r>
        </a:p>
      </dgm:t>
    </dgm:pt>
    <dgm:pt modelId="{CBB6C2E5-8777-4332-AD6A-FED07DB99519}" type="parTrans" cxnId="{68FA6CBB-5762-40B6-8B42-487876944D1B}">
      <dgm:prSet/>
      <dgm:spPr/>
      <dgm:t>
        <a:bodyPr/>
        <a:lstStyle/>
        <a:p>
          <a:endParaRPr lang="en-US"/>
        </a:p>
      </dgm:t>
    </dgm:pt>
    <dgm:pt modelId="{2C9A0BAD-DAE1-48B0-8FA1-70F4784BDB8B}" type="sibTrans" cxnId="{68FA6CBB-5762-40B6-8B42-487876944D1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D491104-2A73-4F1D-B6F1-343981885E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GPIO Control</a:t>
          </a:r>
          <a:r>
            <a:rPr lang="en-US"/>
            <a:t>: Python-based control of LEDs and buzzer.</a:t>
          </a:r>
        </a:p>
      </dgm:t>
    </dgm:pt>
    <dgm:pt modelId="{FF761707-25F8-472D-80CF-62EAD0D11B74}" type="parTrans" cxnId="{B5890CD3-BBE5-49C4-A12C-460679FFC332}">
      <dgm:prSet/>
      <dgm:spPr/>
      <dgm:t>
        <a:bodyPr/>
        <a:lstStyle/>
        <a:p>
          <a:endParaRPr lang="en-US"/>
        </a:p>
      </dgm:t>
    </dgm:pt>
    <dgm:pt modelId="{80A3302C-ABE4-4DDC-9F2B-D5E017F77058}" type="sibTrans" cxnId="{B5890CD3-BBE5-49C4-A12C-460679FFC33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28D5922-1099-456B-86CF-8D64D2CD2D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GitHub &amp; CI</a:t>
          </a:r>
          <a:r>
            <a:rPr lang="en-US"/>
            <a:t>: Version control and automated testing for robust software management.</a:t>
          </a:r>
        </a:p>
      </dgm:t>
    </dgm:pt>
    <dgm:pt modelId="{B47F89B6-5771-481A-8BA2-44AB1A451BF7}" type="parTrans" cxnId="{5EA14129-54E5-4738-AC47-A9C003ABAD47}">
      <dgm:prSet/>
      <dgm:spPr/>
      <dgm:t>
        <a:bodyPr/>
        <a:lstStyle/>
        <a:p>
          <a:endParaRPr lang="en-US"/>
        </a:p>
      </dgm:t>
    </dgm:pt>
    <dgm:pt modelId="{D222EB5C-FB3C-4993-833F-AF6A7F6BB65C}" type="sibTrans" cxnId="{5EA14129-54E5-4738-AC47-A9C003ABAD4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DDA1A88-4348-44BF-8510-6DE7890696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Modular Design &amp; Unit Testing</a:t>
          </a:r>
          <a:r>
            <a:rPr lang="en-US"/>
            <a:t>: Independent module development and testing for reliability.</a:t>
          </a:r>
        </a:p>
      </dgm:t>
    </dgm:pt>
    <dgm:pt modelId="{0ECD2ACB-5E8B-42D7-8C40-11CC75279F5F}" type="parTrans" cxnId="{B89AF602-328E-4B2C-8BAF-3D99EB33EEF2}">
      <dgm:prSet/>
      <dgm:spPr/>
      <dgm:t>
        <a:bodyPr/>
        <a:lstStyle/>
        <a:p>
          <a:endParaRPr lang="en-US"/>
        </a:p>
      </dgm:t>
    </dgm:pt>
    <dgm:pt modelId="{049389A6-EC66-4E58-A2FE-245E13BE0DFA}" type="sibTrans" cxnId="{B89AF602-328E-4B2C-8BAF-3D99EB33EEF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C680636-7EB4-4E08-BF00-CF6BD2762B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Data-Driven Approach (optional)</a:t>
          </a:r>
          <a:r>
            <a:rPr lang="en-US"/>
            <a:t>: Logging traffic data for future optimization. </a:t>
          </a:r>
        </a:p>
      </dgm:t>
    </dgm:pt>
    <dgm:pt modelId="{11F1AA9E-9ACB-490F-A899-DB4322C8B204}" type="parTrans" cxnId="{77DBB062-2F45-4240-9DCB-C841990A581C}">
      <dgm:prSet/>
      <dgm:spPr/>
      <dgm:t>
        <a:bodyPr/>
        <a:lstStyle/>
        <a:p>
          <a:endParaRPr lang="en-US"/>
        </a:p>
      </dgm:t>
    </dgm:pt>
    <dgm:pt modelId="{F628914E-3BD3-4A90-B73C-612EE0FC2050}" type="sibTrans" cxnId="{77DBB062-2F45-4240-9DCB-C841990A581C}">
      <dgm:prSet/>
      <dgm:spPr/>
      <dgm:t>
        <a:bodyPr/>
        <a:lstStyle/>
        <a:p>
          <a:endParaRPr lang="en-US"/>
        </a:p>
      </dgm:t>
    </dgm:pt>
    <dgm:pt modelId="{1349994F-E85D-4C9D-A258-04326BD66548}" type="pres">
      <dgm:prSet presAssocID="{04F768CE-A034-4536-891F-D56A3B8D8732}" presName="root" presStyleCnt="0">
        <dgm:presLayoutVars>
          <dgm:dir/>
          <dgm:resizeHandles val="exact"/>
        </dgm:presLayoutVars>
      </dgm:prSet>
      <dgm:spPr/>
    </dgm:pt>
    <dgm:pt modelId="{23EDE609-B4BF-4CAD-ACFD-5E1E1544129E}" type="pres">
      <dgm:prSet presAssocID="{04F768CE-A034-4536-891F-D56A3B8D8732}" presName="container" presStyleCnt="0">
        <dgm:presLayoutVars>
          <dgm:dir/>
          <dgm:resizeHandles val="exact"/>
        </dgm:presLayoutVars>
      </dgm:prSet>
      <dgm:spPr/>
    </dgm:pt>
    <dgm:pt modelId="{D442EF75-3DAA-451D-9E30-FE9D4F3B8A4E}" type="pres">
      <dgm:prSet presAssocID="{8A61EBD2-612D-4AF3-8A0E-0B4789C1BB8C}" presName="compNode" presStyleCnt="0"/>
      <dgm:spPr/>
    </dgm:pt>
    <dgm:pt modelId="{016FDC60-DE38-4106-8D36-EDA5FFA3044E}" type="pres">
      <dgm:prSet presAssocID="{8A61EBD2-612D-4AF3-8A0E-0B4789C1BB8C}" presName="iconBgRect" presStyleLbl="bgShp" presStyleIdx="0" presStyleCnt="8"/>
      <dgm:spPr/>
    </dgm:pt>
    <dgm:pt modelId="{B1C71C97-B25E-4707-B67E-43BBBBCAF057}" type="pres">
      <dgm:prSet presAssocID="{8A61EBD2-612D-4AF3-8A0E-0B4789C1BB8C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0E9C6A2F-23A6-4682-BD42-B379D2AE9B91}" type="pres">
      <dgm:prSet presAssocID="{8A61EBD2-612D-4AF3-8A0E-0B4789C1BB8C}" presName="spaceRect" presStyleCnt="0"/>
      <dgm:spPr/>
    </dgm:pt>
    <dgm:pt modelId="{EAC4DD27-6589-43FC-95D4-5816651975A5}" type="pres">
      <dgm:prSet presAssocID="{8A61EBD2-612D-4AF3-8A0E-0B4789C1BB8C}" presName="textRect" presStyleLbl="revTx" presStyleIdx="0" presStyleCnt="8">
        <dgm:presLayoutVars>
          <dgm:chMax val="1"/>
          <dgm:chPref val="1"/>
        </dgm:presLayoutVars>
      </dgm:prSet>
      <dgm:spPr/>
    </dgm:pt>
    <dgm:pt modelId="{DF956AAE-6C90-4741-A8A9-CB42A6D871A3}" type="pres">
      <dgm:prSet presAssocID="{6FF13467-A927-41DB-9A91-D89C75B00FFB}" presName="sibTrans" presStyleLbl="sibTrans2D1" presStyleIdx="0" presStyleCnt="0"/>
      <dgm:spPr/>
    </dgm:pt>
    <dgm:pt modelId="{01AA5A11-94C7-4FBC-AC73-CCCE9530EAC9}" type="pres">
      <dgm:prSet presAssocID="{46B45ED1-BA7F-4D85-B14A-49100C023132}" presName="compNode" presStyleCnt="0"/>
      <dgm:spPr/>
    </dgm:pt>
    <dgm:pt modelId="{43770C52-24A4-4076-9FB7-41D5DFC00180}" type="pres">
      <dgm:prSet presAssocID="{46B45ED1-BA7F-4D85-B14A-49100C023132}" presName="iconBgRect" presStyleLbl="bgShp" presStyleIdx="1" presStyleCnt="8"/>
      <dgm:spPr/>
    </dgm:pt>
    <dgm:pt modelId="{A9C69442-125A-4A34-8217-4E8DD7D46E8A}" type="pres">
      <dgm:prSet presAssocID="{46B45ED1-BA7F-4D85-B14A-49100C023132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4E579670-BB6B-4150-AC89-58A000C73A70}" type="pres">
      <dgm:prSet presAssocID="{46B45ED1-BA7F-4D85-B14A-49100C023132}" presName="spaceRect" presStyleCnt="0"/>
      <dgm:spPr/>
    </dgm:pt>
    <dgm:pt modelId="{A510AD27-ED6A-4C74-83A4-504A9E2AE269}" type="pres">
      <dgm:prSet presAssocID="{46B45ED1-BA7F-4D85-B14A-49100C023132}" presName="textRect" presStyleLbl="revTx" presStyleIdx="1" presStyleCnt="8">
        <dgm:presLayoutVars>
          <dgm:chMax val="1"/>
          <dgm:chPref val="1"/>
        </dgm:presLayoutVars>
      </dgm:prSet>
      <dgm:spPr/>
    </dgm:pt>
    <dgm:pt modelId="{87284AFC-60AB-41A6-8D53-037EF4EABA03}" type="pres">
      <dgm:prSet presAssocID="{B29FCF95-C354-4DB0-B71C-0FE312CD70DF}" presName="sibTrans" presStyleLbl="sibTrans2D1" presStyleIdx="0" presStyleCnt="0"/>
      <dgm:spPr/>
    </dgm:pt>
    <dgm:pt modelId="{936AA74D-23CF-44D7-9133-4CE81DE2FB1D}" type="pres">
      <dgm:prSet presAssocID="{C790BA99-CCB5-480F-9830-144EEE65F122}" presName="compNode" presStyleCnt="0"/>
      <dgm:spPr/>
    </dgm:pt>
    <dgm:pt modelId="{18D99179-F9B5-4FAB-B24B-A121B3E5983E}" type="pres">
      <dgm:prSet presAssocID="{C790BA99-CCB5-480F-9830-144EEE65F122}" presName="iconBgRect" presStyleLbl="bgShp" presStyleIdx="2" presStyleCnt="8"/>
      <dgm:spPr/>
    </dgm:pt>
    <dgm:pt modelId="{2FE06759-A412-4642-A266-6FBB2BEE08F7}" type="pres">
      <dgm:prSet presAssocID="{C790BA99-CCB5-480F-9830-144EEE65F122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"/>
        </a:ext>
      </dgm:extLst>
    </dgm:pt>
    <dgm:pt modelId="{D4B8AC2D-A928-4061-AC88-C313CDE600F9}" type="pres">
      <dgm:prSet presAssocID="{C790BA99-CCB5-480F-9830-144EEE65F122}" presName="spaceRect" presStyleCnt="0"/>
      <dgm:spPr/>
    </dgm:pt>
    <dgm:pt modelId="{EEF9CE45-551E-460F-8B4E-EC070CD93DC4}" type="pres">
      <dgm:prSet presAssocID="{C790BA99-CCB5-480F-9830-144EEE65F122}" presName="textRect" presStyleLbl="revTx" presStyleIdx="2" presStyleCnt="8">
        <dgm:presLayoutVars>
          <dgm:chMax val="1"/>
          <dgm:chPref val="1"/>
        </dgm:presLayoutVars>
      </dgm:prSet>
      <dgm:spPr/>
    </dgm:pt>
    <dgm:pt modelId="{9798DD2E-F2DA-41DA-8053-C80CC2FC2901}" type="pres">
      <dgm:prSet presAssocID="{97955F48-107C-4D99-9503-0046F17B5571}" presName="sibTrans" presStyleLbl="sibTrans2D1" presStyleIdx="0" presStyleCnt="0"/>
      <dgm:spPr/>
    </dgm:pt>
    <dgm:pt modelId="{E16E2D05-450E-440E-A9AA-6D97641DC75D}" type="pres">
      <dgm:prSet presAssocID="{FE34E807-D0EB-43CD-873F-C680480E01C3}" presName="compNode" presStyleCnt="0"/>
      <dgm:spPr/>
    </dgm:pt>
    <dgm:pt modelId="{846D21B2-5AD8-4B46-BBB8-04C99273B6CC}" type="pres">
      <dgm:prSet presAssocID="{FE34E807-D0EB-43CD-873F-C680480E01C3}" presName="iconBgRect" presStyleLbl="bgShp" presStyleIdx="3" presStyleCnt="8"/>
      <dgm:spPr/>
    </dgm:pt>
    <dgm:pt modelId="{D6E3BFCB-BD5F-489A-A984-28C1A5CEB5FF}" type="pres">
      <dgm:prSet presAssocID="{FE34E807-D0EB-43CD-873F-C680480E01C3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 under Magnifying Glass"/>
        </a:ext>
      </dgm:extLst>
    </dgm:pt>
    <dgm:pt modelId="{BD712AAA-6CD9-4320-87F4-1FB1CFF85524}" type="pres">
      <dgm:prSet presAssocID="{FE34E807-D0EB-43CD-873F-C680480E01C3}" presName="spaceRect" presStyleCnt="0"/>
      <dgm:spPr/>
    </dgm:pt>
    <dgm:pt modelId="{CBD49BE7-C487-47F9-B44B-15018D0BD2C5}" type="pres">
      <dgm:prSet presAssocID="{FE34E807-D0EB-43CD-873F-C680480E01C3}" presName="textRect" presStyleLbl="revTx" presStyleIdx="3" presStyleCnt="8">
        <dgm:presLayoutVars>
          <dgm:chMax val="1"/>
          <dgm:chPref val="1"/>
        </dgm:presLayoutVars>
      </dgm:prSet>
      <dgm:spPr/>
    </dgm:pt>
    <dgm:pt modelId="{BA609483-C4FD-40A6-B696-C1634DB4D29D}" type="pres">
      <dgm:prSet presAssocID="{2C9A0BAD-DAE1-48B0-8FA1-70F4784BDB8B}" presName="sibTrans" presStyleLbl="sibTrans2D1" presStyleIdx="0" presStyleCnt="0"/>
      <dgm:spPr/>
    </dgm:pt>
    <dgm:pt modelId="{6A8CFAAA-6B41-4762-95FB-5F5A5AD672CC}" type="pres">
      <dgm:prSet presAssocID="{DD491104-2A73-4F1D-B6F1-343981885E59}" presName="compNode" presStyleCnt="0"/>
      <dgm:spPr/>
    </dgm:pt>
    <dgm:pt modelId="{78967927-0F06-48C7-B4AF-70288C66A2A7}" type="pres">
      <dgm:prSet presAssocID="{DD491104-2A73-4F1D-B6F1-343981885E59}" presName="iconBgRect" presStyleLbl="bgShp" presStyleIdx="4" presStyleCnt="8"/>
      <dgm:spPr/>
    </dgm:pt>
    <dgm:pt modelId="{0538862F-DCDA-463A-9121-CD4914F1B9FE}" type="pres">
      <dgm:prSet presAssocID="{DD491104-2A73-4F1D-B6F1-343981885E59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e"/>
        </a:ext>
      </dgm:extLst>
    </dgm:pt>
    <dgm:pt modelId="{EC6F211E-4C33-4EEA-A29E-2FE86AB57B0D}" type="pres">
      <dgm:prSet presAssocID="{DD491104-2A73-4F1D-B6F1-343981885E59}" presName="spaceRect" presStyleCnt="0"/>
      <dgm:spPr/>
    </dgm:pt>
    <dgm:pt modelId="{5CD1495E-13C7-4A2A-AAE6-4BAF719E690B}" type="pres">
      <dgm:prSet presAssocID="{DD491104-2A73-4F1D-B6F1-343981885E59}" presName="textRect" presStyleLbl="revTx" presStyleIdx="4" presStyleCnt="8">
        <dgm:presLayoutVars>
          <dgm:chMax val="1"/>
          <dgm:chPref val="1"/>
        </dgm:presLayoutVars>
      </dgm:prSet>
      <dgm:spPr/>
    </dgm:pt>
    <dgm:pt modelId="{386665A8-DD42-447B-87D7-55885DCBCF28}" type="pres">
      <dgm:prSet presAssocID="{80A3302C-ABE4-4DDC-9F2B-D5E017F77058}" presName="sibTrans" presStyleLbl="sibTrans2D1" presStyleIdx="0" presStyleCnt="0"/>
      <dgm:spPr/>
    </dgm:pt>
    <dgm:pt modelId="{63BAE28B-76C8-4BF0-95A6-788F4888081C}" type="pres">
      <dgm:prSet presAssocID="{A28D5922-1099-456B-86CF-8D64D2CD2D39}" presName="compNode" presStyleCnt="0"/>
      <dgm:spPr/>
    </dgm:pt>
    <dgm:pt modelId="{CA739C0D-80DC-4CEA-93C4-FB73DB56C351}" type="pres">
      <dgm:prSet presAssocID="{A28D5922-1099-456B-86CF-8D64D2CD2D39}" presName="iconBgRect" presStyleLbl="bgShp" presStyleIdx="5" presStyleCnt="8"/>
      <dgm:spPr/>
    </dgm:pt>
    <dgm:pt modelId="{6B454241-FED5-4816-B493-96AD25129B64}" type="pres">
      <dgm:prSet presAssocID="{A28D5922-1099-456B-86CF-8D64D2CD2D39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redder"/>
        </a:ext>
      </dgm:extLst>
    </dgm:pt>
    <dgm:pt modelId="{4BB26800-7DE4-44E2-9989-FE2C6AEDF56F}" type="pres">
      <dgm:prSet presAssocID="{A28D5922-1099-456B-86CF-8D64D2CD2D39}" presName="spaceRect" presStyleCnt="0"/>
      <dgm:spPr/>
    </dgm:pt>
    <dgm:pt modelId="{E09A6ABB-6025-404D-8DB2-C0EEB6AD24F1}" type="pres">
      <dgm:prSet presAssocID="{A28D5922-1099-456B-86CF-8D64D2CD2D39}" presName="textRect" presStyleLbl="revTx" presStyleIdx="5" presStyleCnt="8">
        <dgm:presLayoutVars>
          <dgm:chMax val="1"/>
          <dgm:chPref val="1"/>
        </dgm:presLayoutVars>
      </dgm:prSet>
      <dgm:spPr/>
    </dgm:pt>
    <dgm:pt modelId="{4E999661-BEB9-426D-BB7F-439B0CC57036}" type="pres">
      <dgm:prSet presAssocID="{D222EB5C-FB3C-4993-833F-AF6A7F6BB65C}" presName="sibTrans" presStyleLbl="sibTrans2D1" presStyleIdx="0" presStyleCnt="0"/>
      <dgm:spPr/>
    </dgm:pt>
    <dgm:pt modelId="{70397E4F-2B3F-4D28-A510-60A328D76057}" type="pres">
      <dgm:prSet presAssocID="{ADDA1A88-4348-44BF-8510-6DE7890696C9}" presName="compNode" presStyleCnt="0"/>
      <dgm:spPr/>
    </dgm:pt>
    <dgm:pt modelId="{BB105111-2397-42B3-A9EB-E94A9CB4AF52}" type="pres">
      <dgm:prSet presAssocID="{ADDA1A88-4348-44BF-8510-6DE7890696C9}" presName="iconBgRect" presStyleLbl="bgShp" presStyleIdx="6" presStyleCnt="8"/>
      <dgm:spPr/>
    </dgm:pt>
    <dgm:pt modelId="{0F6AFE0D-F1C8-44AA-BA1C-9EBA6CCC93D0}" type="pres">
      <dgm:prSet presAssocID="{ADDA1A88-4348-44BF-8510-6DE7890696C9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69663CDC-F038-464A-B0CE-027E3CE84D93}" type="pres">
      <dgm:prSet presAssocID="{ADDA1A88-4348-44BF-8510-6DE7890696C9}" presName="spaceRect" presStyleCnt="0"/>
      <dgm:spPr/>
    </dgm:pt>
    <dgm:pt modelId="{1EDFD4D7-1B73-4EA4-9502-0E96A105179C}" type="pres">
      <dgm:prSet presAssocID="{ADDA1A88-4348-44BF-8510-6DE7890696C9}" presName="textRect" presStyleLbl="revTx" presStyleIdx="6" presStyleCnt="8">
        <dgm:presLayoutVars>
          <dgm:chMax val="1"/>
          <dgm:chPref val="1"/>
        </dgm:presLayoutVars>
      </dgm:prSet>
      <dgm:spPr/>
    </dgm:pt>
    <dgm:pt modelId="{436B73EB-C18E-486B-973E-C3EA5D47190A}" type="pres">
      <dgm:prSet presAssocID="{049389A6-EC66-4E58-A2FE-245E13BE0DFA}" presName="sibTrans" presStyleLbl="sibTrans2D1" presStyleIdx="0" presStyleCnt="0"/>
      <dgm:spPr/>
    </dgm:pt>
    <dgm:pt modelId="{7478034E-6764-427B-A6B0-578012FD54EF}" type="pres">
      <dgm:prSet presAssocID="{CC680636-7EB4-4E08-BF00-CF6BD2762B60}" presName="compNode" presStyleCnt="0"/>
      <dgm:spPr/>
    </dgm:pt>
    <dgm:pt modelId="{DAD6DC01-425A-4354-8725-56B293F78F74}" type="pres">
      <dgm:prSet presAssocID="{CC680636-7EB4-4E08-BF00-CF6BD2762B60}" presName="iconBgRect" presStyleLbl="bgShp" presStyleIdx="7" presStyleCnt="8"/>
      <dgm:spPr/>
    </dgm:pt>
    <dgm:pt modelId="{92031267-2B5D-4D1A-86DE-65182ECE4A1D}" type="pres">
      <dgm:prSet presAssocID="{CC680636-7EB4-4E08-BF00-CF6BD2762B60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8262DA7C-7D2E-4A4B-81DC-80CC7F6B01AA}" type="pres">
      <dgm:prSet presAssocID="{CC680636-7EB4-4E08-BF00-CF6BD2762B60}" presName="spaceRect" presStyleCnt="0"/>
      <dgm:spPr/>
    </dgm:pt>
    <dgm:pt modelId="{281DCB1C-7C50-4574-944C-D3CFC7D7315D}" type="pres">
      <dgm:prSet presAssocID="{CC680636-7EB4-4E08-BF00-CF6BD2762B60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B89AF602-328E-4B2C-8BAF-3D99EB33EEF2}" srcId="{04F768CE-A034-4536-891F-D56A3B8D8732}" destId="{ADDA1A88-4348-44BF-8510-6DE7890696C9}" srcOrd="6" destOrd="0" parTransId="{0ECD2ACB-5E8B-42D7-8C40-11CC75279F5F}" sibTransId="{049389A6-EC66-4E58-A2FE-245E13BE0DFA}"/>
    <dgm:cxn modelId="{3D9D3A0C-5780-B944-91BC-992FDC1147F8}" type="presOf" srcId="{C790BA99-CCB5-480F-9830-144EEE65F122}" destId="{EEF9CE45-551E-460F-8B4E-EC070CD93DC4}" srcOrd="0" destOrd="0" presId="urn:microsoft.com/office/officeart/2018/2/layout/IconCircleList"/>
    <dgm:cxn modelId="{CD953910-2E78-4CBF-9E7C-8E84DC6DF4EF}" srcId="{04F768CE-A034-4536-891F-D56A3B8D8732}" destId="{C790BA99-CCB5-480F-9830-144EEE65F122}" srcOrd="2" destOrd="0" parTransId="{F1C643BA-B6EC-45BE-B210-47BC5F042ABF}" sibTransId="{97955F48-107C-4D99-9503-0046F17B5571}"/>
    <dgm:cxn modelId="{DDA89415-2021-D744-8C4B-AF25CF1A3AE7}" type="presOf" srcId="{D222EB5C-FB3C-4993-833F-AF6A7F6BB65C}" destId="{4E999661-BEB9-426D-BB7F-439B0CC57036}" srcOrd="0" destOrd="0" presId="urn:microsoft.com/office/officeart/2018/2/layout/IconCircleList"/>
    <dgm:cxn modelId="{29964117-8163-D44F-A5B0-F65DC66F4187}" type="presOf" srcId="{80A3302C-ABE4-4DDC-9F2B-D5E017F77058}" destId="{386665A8-DD42-447B-87D7-55885DCBCF28}" srcOrd="0" destOrd="0" presId="urn:microsoft.com/office/officeart/2018/2/layout/IconCircleList"/>
    <dgm:cxn modelId="{2D9BE022-B2EC-C543-9431-BCC084DE4BBA}" type="presOf" srcId="{46B45ED1-BA7F-4D85-B14A-49100C023132}" destId="{A510AD27-ED6A-4C74-83A4-504A9E2AE269}" srcOrd="0" destOrd="0" presId="urn:microsoft.com/office/officeart/2018/2/layout/IconCircleList"/>
    <dgm:cxn modelId="{5EA14129-54E5-4738-AC47-A9C003ABAD47}" srcId="{04F768CE-A034-4536-891F-D56A3B8D8732}" destId="{A28D5922-1099-456B-86CF-8D64D2CD2D39}" srcOrd="5" destOrd="0" parTransId="{B47F89B6-5771-481A-8BA2-44AB1A451BF7}" sibTransId="{D222EB5C-FB3C-4993-833F-AF6A7F6BB65C}"/>
    <dgm:cxn modelId="{5B7D6F39-2631-7D44-A01D-88811D0EBDB4}" type="presOf" srcId="{04F768CE-A034-4536-891F-D56A3B8D8732}" destId="{1349994F-E85D-4C9D-A258-04326BD66548}" srcOrd="0" destOrd="0" presId="urn:microsoft.com/office/officeart/2018/2/layout/IconCircleList"/>
    <dgm:cxn modelId="{937DA842-615F-5D47-819C-E8BECC3BBFCC}" type="presOf" srcId="{CC680636-7EB4-4E08-BF00-CF6BD2762B60}" destId="{281DCB1C-7C50-4574-944C-D3CFC7D7315D}" srcOrd="0" destOrd="0" presId="urn:microsoft.com/office/officeart/2018/2/layout/IconCircleList"/>
    <dgm:cxn modelId="{520A024D-85A5-4704-B611-0FDA0D1FA7B5}" srcId="{04F768CE-A034-4536-891F-D56A3B8D8732}" destId="{46B45ED1-BA7F-4D85-B14A-49100C023132}" srcOrd="1" destOrd="0" parTransId="{7DA011A8-FA0B-475F-B292-B2E15E7E8E32}" sibTransId="{B29FCF95-C354-4DB0-B71C-0FE312CD70DF}"/>
    <dgm:cxn modelId="{8DEA7952-76C4-7540-B977-3B4D34CE4BB9}" type="presOf" srcId="{6FF13467-A927-41DB-9A91-D89C75B00FFB}" destId="{DF956AAE-6C90-4741-A8A9-CB42A6D871A3}" srcOrd="0" destOrd="0" presId="urn:microsoft.com/office/officeart/2018/2/layout/IconCircleList"/>
    <dgm:cxn modelId="{9C083654-A75B-EC4D-BA6A-A489CD46E550}" type="presOf" srcId="{ADDA1A88-4348-44BF-8510-6DE7890696C9}" destId="{1EDFD4D7-1B73-4EA4-9502-0E96A105179C}" srcOrd="0" destOrd="0" presId="urn:microsoft.com/office/officeart/2018/2/layout/IconCircleList"/>
    <dgm:cxn modelId="{8F4DC05B-0884-244B-842A-D2CB876A0BEF}" type="presOf" srcId="{97955F48-107C-4D99-9503-0046F17B5571}" destId="{9798DD2E-F2DA-41DA-8053-C80CC2FC2901}" srcOrd="0" destOrd="0" presId="urn:microsoft.com/office/officeart/2018/2/layout/IconCircleList"/>
    <dgm:cxn modelId="{77DBB062-2F45-4240-9DCB-C841990A581C}" srcId="{04F768CE-A034-4536-891F-D56A3B8D8732}" destId="{CC680636-7EB4-4E08-BF00-CF6BD2762B60}" srcOrd="7" destOrd="0" parTransId="{11F1AA9E-9ACB-490F-A899-DB4322C8B204}" sibTransId="{F628914E-3BD3-4A90-B73C-612EE0FC2050}"/>
    <dgm:cxn modelId="{122E1665-8606-8B49-BD1A-E714BEEF804F}" type="presOf" srcId="{049389A6-EC66-4E58-A2FE-245E13BE0DFA}" destId="{436B73EB-C18E-486B-973E-C3EA5D47190A}" srcOrd="0" destOrd="0" presId="urn:microsoft.com/office/officeart/2018/2/layout/IconCircleList"/>
    <dgm:cxn modelId="{86210B70-2AE4-7541-9519-09B10E92A2A0}" type="presOf" srcId="{A28D5922-1099-456B-86CF-8D64D2CD2D39}" destId="{E09A6ABB-6025-404D-8DB2-C0EEB6AD24F1}" srcOrd="0" destOrd="0" presId="urn:microsoft.com/office/officeart/2018/2/layout/IconCircleList"/>
    <dgm:cxn modelId="{43CAEC77-80B5-254C-A1D5-260B42F462E8}" type="presOf" srcId="{2C9A0BAD-DAE1-48B0-8FA1-70F4784BDB8B}" destId="{BA609483-C4FD-40A6-B696-C1634DB4D29D}" srcOrd="0" destOrd="0" presId="urn:microsoft.com/office/officeart/2018/2/layout/IconCircleList"/>
    <dgm:cxn modelId="{4658A28F-A21F-AD4F-A0E2-9FB66F8A0143}" type="presOf" srcId="{B29FCF95-C354-4DB0-B71C-0FE312CD70DF}" destId="{87284AFC-60AB-41A6-8D53-037EF4EABA03}" srcOrd="0" destOrd="0" presId="urn:microsoft.com/office/officeart/2018/2/layout/IconCircleList"/>
    <dgm:cxn modelId="{86BE26A6-6595-4801-A025-E668F9E01D0A}" srcId="{04F768CE-A034-4536-891F-D56A3B8D8732}" destId="{8A61EBD2-612D-4AF3-8A0E-0B4789C1BB8C}" srcOrd="0" destOrd="0" parTransId="{05090EED-0C6A-49A1-B577-04328B95859A}" sibTransId="{6FF13467-A927-41DB-9A91-D89C75B00FFB}"/>
    <dgm:cxn modelId="{68FA6CBB-5762-40B6-8B42-487876944D1B}" srcId="{04F768CE-A034-4536-891F-D56A3B8D8732}" destId="{FE34E807-D0EB-43CD-873F-C680480E01C3}" srcOrd="3" destOrd="0" parTransId="{CBB6C2E5-8777-4332-AD6A-FED07DB99519}" sibTransId="{2C9A0BAD-DAE1-48B0-8FA1-70F4784BDB8B}"/>
    <dgm:cxn modelId="{576C3ECF-BEF5-7847-A5EE-B9CD019AAB7B}" type="presOf" srcId="{FE34E807-D0EB-43CD-873F-C680480E01C3}" destId="{CBD49BE7-C487-47F9-B44B-15018D0BD2C5}" srcOrd="0" destOrd="0" presId="urn:microsoft.com/office/officeart/2018/2/layout/IconCircleList"/>
    <dgm:cxn modelId="{B5890CD3-BBE5-49C4-A12C-460679FFC332}" srcId="{04F768CE-A034-4536-891F-D56A3B8D8732}" destId="{DD491104-2A73-4F1D-B6F1-343981885E59}" srcOrd="4" destOrd="0" parTransId="{FF761707-25F8-472D-80CF-62EAD0D11B74}" sibTransId="{80A3302C-ABE4-4DDC-9F2B-D5E017F77058}"/>
    <dgm:cxn modelId="{93F135DD-9DC4-B14F-BB33-BAB48D4A8797}" type="presOf" srcId="{DD491104-2A73-4F1D-B6F1-343981885E59}" destId="{5CD1495E-13C7-4A2A-AAE6-4BAF719E690B}" srcOrd="0" destOrd="0" presId="urn:microsoft.com/office/officeart/2018/2/layout/IconCircleList"/>
    <dgm:cxn modelId="{BD5F72F7-3CB8-8F46-ACE3-7F9DD9D5F47F}" type="presOf" srcId="{8A61EBD2-612D-4AF3-8A0E-0B4789C1BB8C}" destId="{EAC4DD27-6589-43FC-95D4-5816651975A5}" srcOrd="0" destOrd="0" presId="urn:microsoft.com/office/officeart/2018/2/layout/IconCircleList"/>
    <dgm:cxn modelId="{DEAD1A30-D34F-B045-8BDA-4F221C888E6D}" type="presParOf" srcId="{1349994F-E85D-4C9D-A258-04326BD66548}" destId="{23EDE609-B4BF-4CAD-ACFD-5E1E1544129E}" srcOrd="0" destOrd="0" presId="urn:microsoft.com/office/officeart/2018/2/layout/IconCircleList"/>
    <dgm:cxn modelId="{D73EECAC-CE73-3649-A47A-E70F22A4FB66}" type="presParOf" srcId="{23EDE609-B4BF-4CAD-ACFD-5E1E1544129E}" destId="{D442EF75-3DAA-451D-9E30-FE9D4F3B8A4E}" srcOrd="0" destOrd="0" presId="urn:microsoft.com/office/officeart/2018/2/layout/IconCircleList"/>
    <dgm:cxn modelId="{B59E9F61-E03B-D44E-A86F-01F63E6191F1}" type="presParOf" srcId="{D442EF75-3DAA-451D-9E30-FE9D4F3B8A4E}" destId="{016FDC60-DE38-4106-8D36-EDA5FFA3044E}" srcOrd="0" destOrd="0" presId="urn:microsoft.com/office/officeart/2018/2/layout/IconCircleList"/>
    <dgm:cxn modelId="{84DC091B-0163-B242-8FEF-F1DCFF22688A}" type="presParOf" srcId="{D442EF75-3DAA-451D-9E30-FE9D4F3B8A4E}" destId="{B1C71C97-B25E-4707-B67E-43BBBBCAF057}" srcOrd="1" destOrd="0" presId="urn:microsoft.com/office/officeart/2018/2/layout/IconCircleList"/>
    <dgm:cxn modelId="{24DBFD3F-84BA-4C49-A107-7C09D2A4518D}" type="presParOf" srcId="{D442EF75-3DAA-451D-9E30-FE9D4F3B8A4E}" destId="{0E9C6A2F-23A6-4682-BD42-B379D2AE9B91}" srcOrd="2" destOrd="0" presId="urn:microsoft.com/office/officeart/2018/2/layout/IconCircleList"/>
    <dgm:cxn modelId="{A6E7D2A4-5200-564F-BDCD-646C6A021274}" type="presParOf" srcId="{D442EF75-3DAA-451D-9E30-FE9D4F3B8A4E}" destId="{EAC4DD27-6589-43FC-95D4-5816651975A5}" srcOrd="3" destOrd="0" presId="urn:microsoft.com/office/officeart/2018/2/layout/IconCircleList"/>
    <dgm:cxn modelId="{03D6B256-F2F7-B344-88E2-EF0AFE7E13F0}" type="presParOf" srcId="{23EDE609-B4BF-4CAD-ACFD-5E1E1544129E}" destId="{DF956AAE-6C90-4741-A8A9-CB42A6D871A3}" srcOrd="1" destOrd="0" presId="urn:microsoft.com/office/officeart/2018/2/layout/IconCircleList"/>
    <dgm:cxn modelId="{8E28D326-B7F4-1745-AA00-DA39885543BA}" type="presParOf" srcId="{23EDE609-B4BF-4CAD-ACFD-5E1E1544129E}" destId="{01AA5A11-94C7-4FBC-AC73-CCCE9530EAC9}" srcOrd="2" destOrd="0" presId="urn:microsoft.com/office/officeart/2018/2/layout/IconCircleList"/>
    <dgm:cxn modelId="{F0AE5708-2697-364C-82B8-7D26DD713E98}" type="presParOf" srcId="{01AA5A11-94C7-4FBC-AC73-CCCE9530EAC9}" destId="{43770C52-24A4-4076-9FB7-41D5DFC00180}" srcOrd="0" destOrd="0" presId="urn:microsoft.com/office/officeart/2018/2/layout/IconCircleList"/>
    <dgm:cxn modelId="{3E25E244-93FE-464B-906D-BBE2B5BAED79}" type="presParOf" srcId="{01AA5A11-94C7-4FBC-AC73-CCCE9530EAC9}" destId="{A9C69442-125A-4A34-8217-4E8DD7D46E8A}" srcOrd="1" destOrd="0" presId="urn:microsoft.com/office/officeart/2018/2/layout/IconCircleList"/>
    <dgm:cxn modelId="{37556737-E641-314E-A353-E8D90502EACA}" type="presParOf" srcId="{01AA5A11-94C7-4FBC-AC73-CCCE9530EAC9}" destId="{4E579670-BB6B-4150-AC89-58A000C73A70}" srcOrd="2" destOrd="0" presId="urn:microsoft.com/office/officeart/2018/2/layout/IconCircleList"/>
    <dgm:cxn modelId="{C5502FCC-DAB3-CA42-86DC-F2E32A2118C0}" type="presParOf" srcId="{01AA5A11-94C7-4FBC-AC73-CCCE9530EAC9}" destId="{A510AD27-ED6A-4C74-83A4-504A9E2AE269}" srcOrd="3" destOrd="0" presId="urn:microsoft.com/office/officeart/2018/2/layout/IconCircleList"/>
    <dgm:cxn modelId="{F6A366E2-BE24-4249-883C-F6F40E04E373}" type="presParOf" srcId="{23EDE609-B4BF-4CAD-ACFD-5E1E1544129E}" destId="{87284AFC-60AB-41A6-8D53-037EF4EABA03}" srcOrd="3" destOrd="0" presId="urn:microsoft.com/office/officeart/2018/2/layout/IconCircleList"/>
    <dgm:cxn modelId="{3B69BC8C-D128-EC4D-B5D5-E5A625B2B2C8}" type="presParOf" srcId="{23EDE609-B4BF-4CAD-ACFD-5E1E1544129E}" destId="{936AA74D-23CF-44D7-9133-4CE81DE2FB1D}" srcOrd="4" destOrd="0" presId="urn:microsoft.com/office/officeart/2018/2/layout/IconCircleList"/>
    <dgm:cxn modelId="{A581E449-5C30-854D-AF06-683C26A606CB}" type="presParOf" srcId="{936AA74D-23CF-44D7-9133-4CE81DE2FB1D}" destId="{18D99179-F9B5-4FAB-B24B-A121B3E5983E}" srcOrd="0" destOrd="0" presId="urn:microsoft.com/office/officeart/2018/2/layout/IconCircleList"/>
    <dgm:cxn modelId="{5AD28236-7DD0-AB48-B291-730604EE40BE}" type="presParOf" srcId="{936AA74D-23CF-44D7-9133-4CE81DE2FB1D}" destId="{2FE06759-A412-4642-A266-6FBB2BEE08F7}" srcOrd="1" destOrd="0" presId="urn:microsoft.com/office/officeart/2018/2/layout/IconCircleList"/>
    <dgm:cxn modelId="{5C28433F-39D3-3B46-AF52-DB84E8404AE6}" type="presParOf" srcId="{936AA74D-23CF-44D7-9133-4CE81DE2FB1D}" destId="{D4B8AC2D-A928-4061-AC88-C313CDE600F9}" srcOrd="2" destOrd="0" presId="urn:microsoft.com/office/officeart/2018/2/layout/IconCircleList"/>
    <dgm:cxn modelId="{D4D2807E-02EB-2946-BE25-833BB34B6DA7}" type="presParOf" srcId="{936AA74D-23CF-44D7-9133-4CE81DE2FB1D}" destId="{EEF9CE45-551E-460F-8B4E-EC070CD93DC4}" srcOrd="3" destOrd="0" presId="urn:microsoft.com/office/officeart/2018/2/layout/IconCircleList"/>
    <dgm:cxn modelId="{B67C3476-BD2F-4E45-859B-390CB0A35010}" type="presParOf" srcId="{23EDE609-B4BF-4CAD-ACFD-5E1E1544129E}" destId="{9798DD2E-F2DA-41DA-8053-C80CC2FC2901}" srcOrd="5" destOrd="0" presId="urn:microsoft.com/office/officeart/2018/2/layout/IconCircleList"/>
    <dgm:cxn modelId="{508C9EA8-4851-E546-B7F4-A88212307FEB}" type="presParOf" srcId="{23EDE609-B4BF-4CAD-ACFD-5E1E1544129E}" destId="{E16E2D05-450E-440E-A9AA-6D97641DC75D}" srcOrd="6" destOrd="0" presId="urn:microsoft.com/office/officeart/2018/2/layout/IconCircleList"/>
    <dgm:cxn modelId="{83995EBB-DABA-9C43-BEAA-720615AC19E2}" type="presParOf" srcId="{E16E2D05-450E-440E-A9AA-6D97641DC75D}" destId="{846D21B2-5AD8-4B46-BBB8-04C99273B6CC}" srcOrd="0" destOrd="0" presId="urn:microsoft.com/office/officeart/2018/2/layout/IconCircleList"/>
    <dgm:cxn modelId="{6D1D9A9E-399B-1041-BF1F-725DBC57BF33}" type="presParOf" srcId="{E16E2D05-450E-440E-A9AA-6D97641DC75D}" destId="{D6E3BFCB-BD5F-489A-A984-28C1A5CEB5FF}" srcOrd="1" destOrd="0" presId="urn:microsoft.com/office/officeart/2018/2/layout/IconCircleList"/>
    <dgm:cxn modelId="{8E0F162A-065A-374E-B0CA-7BC4C7E2ADDB}" type="presParOf" srcId="{E16E2D05-450E-440E-A9AA-6D97641DC75D}" destId="{BD712AAA-6CD9-4320-87F4-1FB1CFF85524}" srcOrd="2" destOrd="0" presId="urn:microsoft.com/office/officeart/2018/2/layout/IconCircleList"/>
    <dgm:cxn modelId="{8D48FDEC-73F0-C140-A19B-000DBDBECABC}" type="presParOf" srcId="{E16E2D05-450E-440E-A9AA-6D97641DC75D}" destId="{CBD49BE7-C487-47F9-B44B-15018D0BD2C5}" srcOrd="3" destOrd="0" presId="urn:microsoft.com/office/officeart/2018/2/layout/IconCircleList"/>
    <dgm:cxn modelId="{F025F3E1-7240-E146-B2EF-3462D53527FB}" type="presParOf" srcId="{23EDE609-B4BF-4CAD-ACFD-5E1E1544129E}" destId="{BA609483-C4FD-40A6-B696-C1634DB4D29D}" srcOrd="7" destOrd="0" presId="urn:microsoft.com/office/officeart/2018/2/layout/IconCircleList"/>
    <dgm:cxn modelId="{9387F249-2A53-EB4B-9E22-9C8332B3A507}" type="presParOf" srcId="{23EDE609-B4BF-4CAD-ACFD-5E1E1544129E}" destId="{6A8CFAAA-6B41-4762-95FB-5F5A5AD672CC}" srcOrd="8" destOrd="0" presId="urn:microsoft.com/office/officeart/2018/2/layout/IconCircleList"/>
    <dgm:cxn modelId="{C6A15150-42E3-9141-B30A-F9ABB0C35A64}" type="presParOf" srcId="{6A8CFAAA-6B41-4762-95FB-5F5A5AD672CC}" destId="{78967927-0F06-48C7-B4AF-70288C66A2A7}" srcOrd="0" destOrd="0" presId="urn:microsoft.com/office/officeart/2018/2/layout/IconCircleList"/>
    <dgm:cxn modelId="{609A0E1E-902D-FE46-8A77-02D756CBD2C3}" type="presParOf" srcId="{6A8CFAAA-6B41-4762-95FB-5F5A5AD672CC}" destId="{0538862F-DCDA-463A-9121-CD4914F1B9FE}" srcOrd="1" destOrd="0" presId="urn:microsoft.com/office/officeart/2018/2/layout/IconCircleList"/>
    <dgm:cxn modelId="{5CE3979B-FB41-CB48-9A6A-49AA3E6E4007}" type="presParOf" srcId="{6A8CFAAA-6B41-4762-95FB-5F5A5AD672CC}" destId="{EC6F211E-4C33-4EEA-A29E-2FE86AB57B0D}" srcOrd="2" destOrd="0" presId="urn:microsoft.com/office/officeart/2018/2/layout/IconCircleList"/>
    <dgm:cxn modelId="{6BF4C7EC-BB09-1745-A6C8-4AEC1641655C}" type="presParOf" srcId="{6A8CFAAA-6B41-4762-95FB-5F5A5AD672CC}" destId="{5CD1495E-13C7-4A2A-AAE6-4BAF719E690B}" srcOrd="3" destOrd="0" presId="urn:microsoft.com/office/officeart/2018/2/layout/IconCircleList"/>
    <dgm:cxn modelId="{66DB32EE-659E-9A4A-92D8-C3FCD5D830EE}" type="presParOf" srcId="{23EDE609-B4BF-4CAD-ACFD-5E1E1544129E}" destId="{386665A8-DD42-447B-87D7-55885DCBCF28}" srcOrd="9" destOrd="0" presId="urn:microsoft.com/office/officeart/2018/2/layout/IconCircleList"/>
    <dgm:cxn modelId="{CA789344-05A9-4045-BA1B-990B00D6DBDC}" type="presParOf" srcId="{23EDE609-B4BF-4CAD-ACFD-5E1E1544129E}" destId="{63BAE28B-76C8-4BF0-95A6-788F4888081C}" srcOrd="10" destOrd="0" presId="urn:microsoft.com/office/officeart/2018/2/layout/IconCircleList"/>
    <dgm:cxn modelId="{69CD0AB8-72FD-324A-A2A1-EA2603E86224}" type="presParOf" srcId="{63BAE28B-76C8-4BF0-95A6-788F4888081C}" destId="{CA739C0D-80DC-4CEA-93C4-FB73DB56C351}" srcOrd="0" destOrd="0" presId="urn:microsoft.com/office/officeart/2018/2/layout/IconCircleList"/>
    <dgm:cxn modelId="{26FB250A-763A-3843-9561-7B9791D0DE1F}" type="presParOf" srcId="{63BAE28B-76C8-4BF0-95A6-788F4888081C}" destId="{6B454241-FED5-4816-B493-96AD25129B64}" srcOrd="1" destOrd="0" presId="urn:microsoft.com/office/officeart/2018/2/layout/IconCircleList"/>
    <dgm:cxn modelId="{0BB68F3C-D161-4F43-90E8-7E4D70037230}" type="presParOf" srcId="{63BAE28B-76C8-4BF0-95A6-788F4888081C}" destId="{4BB26800-7DE4-44E2-9989-FE2C6AEDF56F}" srcOrd="2" destOrd="0" presId="urn:microsoft.com/office/officeart/2018/2/layout/IconCircleList"/>
    <dgm:cxn modelId="{07C2967E-5795-C54D-920C-E66C63401F4C}" type="presParOf" srcId="{63BAE28B-76C8-4BF0-95A6-788F4888081C}" destId="{E09A6ABB-6025-404D-8DB2-C0EEB6AD24F1}" srcOrd="3" destOrd="0" presId="urn:microsoft.com/office/officeart/2018/2/layout/IconCircleList"/>
    <dgm:cxn modelId="{4FFF267D-AAFA-1D4F-8A61-06F78CCFA2AE}" type="presParOf" srcId="{23EDE609-B4BF-4CAD-ACFD-5E1E1544129E}" destId="{4E999661-BEB9-426D-BB7F-439B0CC57036}" srcOrd="11" destOrd="0" presId="urn:microsoft.com/office/officeart/2018/2/layout/IconCircleList"/>
    <dgm:cxn modelId="{4A0BE4BE-1AA4-7F44-90A6-9198986580F1}" type="presParOf" srcId="{23EDE609-B4BF-4CAD-ACFD-5E1E1544129E}" destId="{70397E4F-2B3F-4D28-A510-60A328D76057}" srcOrd="12" destOrd="0" presId="urn:microsoft.com/office/officeart/2018/2/layout/IconCircleList"/>
    <dgm:cxn modelId="{5EBF97DB-817D-2A4D-A274-10B2F60DEA88}" type="presParOf" srcId="{70397E4F-2B3F-4D28-A510-60A328D76057}" destId="{BB105111-2397-42B3-A9EB-E94A9CB4AF52}" srcOrd="0" destOrd="0" presId="urn:microsoft.com/office/officeart/2018/2/layout/IconCircleList"/>
    <dgm:cxn modelId="{D816C2E8-2CE2-404F-AA34-1597A1A475E9}" type="presParOf" srcId="{70397E4F-2B3F-4D28-A510-60A328D76057}" destId="{0F6AFE0D-F1C8-44AA-BA1C-9EBA6CCC93D0}" srcOrd="1" destOrd="0" presId="urn:microsoft.com/office/officeart/2018/2/layout/IconCircleList"/>
    <dgm:cxn modelId="{C181F6B4-CFF2-8E45-844E-16B7130A00A9}" type="presParOf" srcId="{70397E4F-2B3F-4D28-A510-60A328D76057}" destId="{69663CDC-F038-464A-B0CE-027E3CE84D93}" srcOrd="2" destOrd="0" presId="urn:microsoft.com/office/officeart/2018/2/layout/IconCircleList"/>
    <dgm:cxn modelId="{52B003EC-7B59-4B42-94E2-5A15A2D58B81}" type="presParOf" srcId="{70397E4F-2B3F-4D28-A510-60A328D76057}" destId="{1EDFD4D7-1B73-4EA4-9502-0E96A105179C}" srcOrd="3" destOrd="0" presId="urn:microsoft.com/office/officeart/2018/2/layout/IconCircleList"/>
    <dgm:cxn modelId="{376CA098-EFAC-324B-9459-B55223298483}" type="presParOf" srcId="{23EDE609-B4BF-4CAD-ACFD-5E1E1544129E}" destId="{436B73EB-C18E-486B-973E-C3EA5D47190A}" srcOrd="13" destOrd="0" presId="urn:microsoft.com/office/officeart/2018/2/layout/IconCircleList"/>
    <dgm:cxn modelId="{1A941B64-BF62-AC43-9B01-32838D6D4366}" type="presParOf" srcId="{23EDE609-B4BF-4CAD-ACFD-5E1E1544129E}" destId="{7478034E-6764-427B-A6B0-578012FD54EF}" srcOrd="14" destOrd="0" presId="urn:microsoft.com/office/officeart/2018/2/layout/IconCircleList"/>
    <dgm:cxn modelId="{D3CA02B3-8FB2-654D-8C66-D9BA9F25E000}" type="presParOf" srcId="{7478034E-6764-427B-A6B0-578012FD54EF}" destId="{DAD6DC01-425A-4354-8725-56B293F78F74}" srcOrd="0" destOrd="0" presId="urn:microsoft.com/office/officeart/2018/2/layout/IconCircleList"/>
    <dgm:cxn modelId="{FD26ADB3-4B6A-414B-8050-3F00E8BB26DF}" type="presParOf" srcId="{7478034E-6764-427B-A6B0-578012FD54EF}" destId="{92031267-2B5D-4D1A-86DE-65182ECE4A1D}" srcOrd="1" destOrd="0" presId="urn:microsoft.com/office/officeart/2018/2/layout/IconCircleList"/>
    <dgm:cxn modelId="{BCE2E9A3-5AE5-D54E-A083-4FF780A7822A}" type="presParOf" srcId="{7478034E-6764-427B-A6B0-578012FD54EF}" destId="{8262DA7C-7D2E-4A4B-81DC-80CC7F6B01AA}" srcOrd="2" destOrd="0" presId="urn:microsoft.com/office/officeart/2018/2/layout/IconCircleList"/>
    <dgm:cxn modelId="{2A7A80FB-037A-2640-B22A-A66925D6A43A}" type="presParOf" srcId="{7478034E-6764-427B-A6B0-578012FD54EF}" destId="{281DCB1C-7C50-4574-944C-D3CFC7D7315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6FDC60-DE38-4106-8D36-EDA5FFA3044E}">
      <dsp:nvSpPr>
        <dsp:cNvPr id="0" name=""/>
        <dsp:cNvSpPr/>
      </dsp:nvSpPr>
      <dsp:spPr>
        <a:xfrm>
          <a:off x="555242" y="1427"/>
          <a:ext cx="567000" cy="567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C71C97-B25E-4707-B67E-43BBBBCAF057}">
      <dsp:nvSpPr>
        <dsp:cNvPr id="0" name=""/>
        <dsp:cNvSpPr/>
      </dsp:nvSpPr>
      <dsp:spPr>
        <a:xfrm>
          <a:off x="674312" y="120497"/>
          <a:ext cx="328860" cy="3288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C4DD27-6589-43FC-95D4-5816651975A5}">
      <dsp:nvSpPr>
        <dsp:cNvPr id="0" name=""/>
        <dsp:cNvSpPr/>
      </dsp:nvSpPr>
      <dsp:spPr>
        <a:xfrm>
          <a:off x="1243742" y="1427"/>
          <a:ext cx="1336500" cy="56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RTOS Integration</a:t>
          </a:r>
          <a:r>
            <a:rPr lang="en-US" sz="1100" kern="1200"/>
            <a:t>: Implement FreeRTOS/PREEMPT_RT for responsive traffic control.</a:t>
          </a:r>
        </a:p>
      </dsp:txBody>
      <dsp:txXfrm>
        <a:off x="1243742" y="1427"/>
        <a:ext cx="1336500" cy="567000"/>
      </dsp:txXfrm>
    </dsp:sp>
    <dsp:sp modelId="{43770C52-24A4-4076-9FB7-41D5DFC00180}">
      <dsp:nvSpPr>
        <dsp:cNvPr id="0" name=""/>
        <dsp:cNvSpPr/>
      </dsp:nvSpPr>
      <dsp:spPr>
        <a:xfrm>
          <a:off x="2813118" y="1427"/>
          <a:ext cx="567000" cy="567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C69442-125A-4A34-8217-4E8DD7D46E8A}">
      <dsp:nvSpPr>
        <dsp:cNvPr id="0" name=""/>
        <dsp:cNvSpPr/>
      </dsp:nvSpPr>
      <dsp:spPr>
        <a:xfrm>
          <a:off x="2932188" y="120497"/>
          <a:ext cx="328860" cy="3288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10AD27-ED6A-4C74-83A4-504A9E2AE269}">
      <dsp:nvSpPr>
        <dsp:cNvPr id="0" name=""/>
        <dsp:cNvSpPr/>
      </dsp:nvSpPr>
      <dsp:spPr>
        <a:xfrm>
          <a:off x="3501618" y="1427"/>
          <a:ext cx="1336500" cy="56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IPC for Efficiency</a:t>
          </a:r>
          <a:r>
            <a:rPr lang="en-US" sz="1100" kern="1200"/>
            <a:t>: Utilize sockets/shared memory for component communication.</a:t>
          </a:r>
        </a:p>
      </dsp:txBody>
      <dsp:txXfrm>
        <a:off x="3501618" y="1427"/>
        <a:ext cx="1336500" cy="567000"/>
      </dsp:txXfrm>
    </dsp:sp>
    <dsp:sp modelId="{18D99179-F9B5-4FAB-B24B-A121B3E5983E}">
      <dsp:nvSpPr>
        <dsp:cNvPr id="0" name=""/>
        <dsp:cNvSpPr/>
      </dsp:nvSpPr>
      <dsp:spPr>
        <a:xfrm>
          <a:off x="555242" y="1261921"/>
          <a:ext cx="567000" cy="567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E06759-A412-4642-A266-6FBB2BEE08F7}">
      <dsp:nvSpPr>
        <dsp:cNvPr id="0" name=""/>
        <dsp:cNvSpPr/>
      </dsp:nvSpPr>
      <dsp:spPr>
        <a:xfrm>
          <a:off x="674312" y="1380991"/>
          <a:ext cx="328860" cy="3288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F9CE45-551E-460F-8B4E-EC070CD93DC4}">
      <dsp:nvSpPr>
        <dsp:cNvPr id="0" name=""/>
        <dsp:cNvSpPr/>
      </dsp:nvSpPr>
      <dsp:spPr>
        <a:xfrm>
          <a:off x="1243742" y="1261921"/>
          <a:ext cx="1336500" cy="56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MQTT Protocol</a:t>
          </a:r>
          <a:r>
            <a:rPr lang="en-US" sz="1100" kern="1200"/>
            <a:t>: Lightweight network communication for sensor data.</a:t>
          </a:r>
        </a:p>
      </dsp:txBody>
      <dsp:txXfrm>
        <a:off x="1243742" y="1261921"/>
        <a:ext cx="1336500" cy="567000"/>
      </dsp:txXfrm>
    </dsp:sp>
    <dsp:sp modelId="{846D21B2-5AD8-4B46-BBB8-04C99273B6CC}">
      <dsp:nvSpPr>
        <dsp:cNvPr id="0" name=""/>
        <dsp:cNvSpPr/>
      </dsp:nvSpPr>
      <dsp:spPr>
        <a:xfrm>
          <a:off x="2813118" y="1261921"/>
          <a:ext cx="567000" cy="567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E3BFCB-BD5F-489A-A984-28C1A5CEB5FF}">
      <dsp:nvSpPr>
        <dsp:cNvPr id="0" name=""/>
        <dsp:cNvSpPr/>
      </dsp:nvSpPr>
      <dsp:spPr>
        <a:xfrm>
          <a:off x="2932188" y="1380991"/>
          <a:ext cx="328860" cy="3288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D49BE7-C487-47F9-B44B-15018D0BD2C5}">
      <dsp:nvSpPr>
        <dsp:cNvPr id="0" name=""/>
        <dsp:cNvSpPr/>
      </dsp:nvSpPr>
      <dsp:spPr>
        <a:xfrm>
          <a:off x="3501618" y="1261921"/>
          <a:ext cx="1336500" cy="56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Computer Vision</a:t>
          </a:r>
          <a:r>
            <a:rPr lang="en-US" sz="1100" kern="1200"/>
            <a:t>: Basic OpenCV for traffic detection with Raspberry Pi camera.</a:t>
          </a:r>
        </a:p>
      </dsp:txBody>
      <dsp:txXfrm>
        <a:off x="3501618" y="1261921"/>
        <a:ext cx="1336500" cy="567000"/>
      </dsp:txXfrm>
    </dsp:sp>
    <dsp:sp modelId="{78967927-0F06-48C7-B4AF-70288C66A2A7}">
      <dsp:nvSpPr>
        <dsp:cNvPr id="0" name=""/>
        <dsp:cNvSpPr/>
      </dsp:nvSpPr>
      <dsp:spPr>
        <a:xfrm>
          <a:off x="555242" y="2522416"/>
          <a:ext cx="567000" cy="567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38862F-DCDA-463A-9121-CD4914F1B9FE}">
      <dsp:nvSpPr>
        <dsp:cNvPr id="0" name=""/>
        <dsp:cNvSpPr/>
      </dsp:nvSpPr>
      <dsp:spPr>
        <a:xfrm>
          <a:off x="674312" y="2641486"/>
          <a:ext cx="328860" cy="32886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D1495E-13C7-4A2A-AAE6-4BAF719E690B}">
      <dsp:nvSpPr>
        <dsp:cNvPr id="0" name=""/>
        <dsp:cNvSpPr/>
      </dsp:nvSpPr>
      <dsp:spPr>
        <a:xfrm>
          <a:off x="1243743" y="2522416"/>
          <a:ext cx="1336500" cy="56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GPIO Control</a:t>
          </a:r>
          <a:r>
            <a:rPr lang="en-US" sz="1100" kern="1200"/>
            <a:t>: Python-based control of LEDs and buzzer.</a:t>
          </a:r>
        </a:p>
      </dsp:txBody>
      <dsp:txXfrm>
        <a:off x="1243743" y="2522416"/>
        <a:ext cx="1336500" cy="567000"/>
      </dsp:txXfrm>
    </dsp:sp>
    <dsp:sp modelId="{CA739C0D-80DC-4CEA-93C4-FB73DB56C351}">
      <dsp:nvSpPr>
        <dsp:cNvPr id="0" name=""/>
        <dsp:cNvSpPr/>
      </dsp:nvSpPr>
      <dsp:spPr>
        <a:xfrm>
          <a:off x="2813118" y="2522416"/>
          <a:ext cx="567000" cy="567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454241-FED5-4816-B493-96AD25129B64}">
      <dsp:nvSpPr>
        <dsp:cNvPr id="0" name=""/>
        <dsp:cNvSpPr/>
      </dsp:nvSpPr>
      <dsp:spPr>
        <a:xfrm>
          <a:off x="2932188" y="2641486"/>
          <a:ext cx="328860" cy="32886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9A6ABB-6025-404D-8DB2-C0EEB6AD24F1}">
      <dsp:nvSpPr>
        <dsp:cNvPr id="0" name=""/>
        <dsp:cNvSpPr/>
      </dsp:nvSpPr>
      <dsp:spPr>
        <a:xfrm>
          <a:off x="3501618" y="2522416"/>
          <a:ext cx="1336500" cy="56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GitHub &amp; CI</a:t>
          </a:r>
          <a:r>
            <a:rPr lang="en-US" sz="1100" kern="1200"/>
            <a:t>: Version control and automated testing for robust software management.</a:t>
          </a:r>
        </a:p>
      </dsp:txBody>
      <dsp:txXfrm>
        <a:off x="3501618" y="2522416"/>
        <a:ext cx="1336500" cy="567000"/>
      </dsp:txXfrm>
    </dsp:sp>
    <dsp:sp modelId="{BB105111-2397-42B3-A9EB-E94A9CB4AF52}">
      <dsp:nvSpPr>
        <dsp:cNvPr id="0" name=""/>
        <dsp:cNvSpPr/>
      </dsp:nvSpPr>
      <dsp:spPr>
        <a:xfrm>
          <a:off x="555242" y="3782910"/>
          <a:ext cx="567000" cy="567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6AFE0D-F1C8-44AA-BA1C-9EBA6CCC93D0}">
      <dsp:nvSpPr>
        <dsp:cNvPr id="0" name=""/>
        <dsp:cNvSpPr/>
      </dsp:nvSpPr>
      <dsp:spPr>
        <a:xfrm>
          <a:off x="674312" y="3901980"/>
          <a:ext cx="328860" cy="328860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DFD4D7-1B73-4EA4-9502-0E96A105179C}">
      <dsp:nvSpPr>
        <dsp:cNvPr id="0" name=""/>
        <dsp:cNvSpPr/>
      </dsp:nvSpPr>
      <dsp:spPr>
        <a:xfrm>
          <a:off x="1243743" y="3782910"/>
          <a:ext cx="1336500" cy="56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Modular Design &amp; Unit Testing</a:t>
          </a:r>
          <a:r>
            <a:rPr lang="en-US" sz="1100" kern="1200"/>
            <a:t>: Independent module development and testing for reliability.</a:t>
          </a:r>
        </a:p>
      </dsp:txBody>
      <dsp:txXfrm>
        <a:off x="1243743" y="3782910"/>
        <a:ext cx="1336500" cy="567000"/>
      </dsp:txXfrm>
    </dsp:sp>
    <dsp:sp modelId="{DAD6DC01-425A-4354-8725-56B293F78F74}">
      <dsp:nvSpPr>
        <dsp:cNvPr id="0" name=""/>
        <dsp:cNvSpPr/>
      </dsp:nvSpPr>
      <dsp:spPr>
        <a:xfrm>
          <a:off x="2813118" y="3782910"/>
          <a:ext cx="567000" cy="567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031267-2B5D-4D1A-86DE-65182ECE4A1D}">
      <dsp:nvSpPr>
        <dsp:cNvPr id="0" name=""/>
        <dsp:cNvSpPr/>
      </dsp:nvSpPr>
      <dsp:spPr>
        <a:xfrm>
          <a:off x="2932188" y="3901980"/>
          <a:ext cx="328860" cy="328860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1DCB1C-7C50-4574-944C-D3CFC7D7315D}">
      <dsp:nvSpPr>
        <dsp:cNvPr id="0" name=""/>
        <dsp:cNvSpPr/>
      </dsp:nvSpPr>
      <dsp:spPr>
        <a:xfrm>
          <a:off x="3501618" y="3782910"/>
          <a:ext cx="1336500" cy="56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Data-Driven Approach (optional)</a:t>
          </a:r>
          <a:r>
            <a:rPr lang="en-US" sz="1100" kern="1200"/>
            <a:t>: Logging traffic data for future optimization. </a:t>
          </a:r>
        </a:p>
      </dsp:txBody>
      <dsp:txXfrm>
        <a:off x="3501618" y="3782910"/>
        <a:ext cx="1336500" cy="567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4212B-EF14-8DCE-B161-0F94E96D4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228C60-41C0-AEC4-13BD-AA071A96AE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9328B-AEF6-7AF9-BE9F-9B58A713F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BF68-5A93-F249-932E-F6E06F1B7589}" type="datetimeFigureOut">
              <a:rPr lang="en-PS" smtClean="0"/>
              <a:t>31/01/2024</a:t>
            </a:fld>
            <a:endParaRPr lang="en-P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12D8A-590B-F510-CF30-F0395277C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5A3E2-207E-427E-536E-A1FF9BB17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30B69-E3CA-254E-AEDD-39755874E03B}" type="slidenum">
              <a:rPr lang="en-PS" smtClean="0"/>
              <a:t>‹#›</a:t>
            </a:fld>
            <a:endParaRPr lang="en-PS"/>
          </a:p>
        </p:txBody>
      </p:sp>
    </p:spTree>
    <p:extLst>
      <p:ext uri="{BB962C8B-B14F-4D97-AF65-F5344CB8AC3E}">
        <p14:creationId xmlns:p14="http://schemas.microsoft.com/office/powerpoint/2010/main" val="2012764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F752E-CB29-15B2-328A-0F0A86FB3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27913D-365C-BBBC-6783-B3712305E8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DB079-2FE9-1B3F-0780-41F0A1A7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BF68-5A93-F249-932E-F6E06F1B7589}" type="datetimeFigureOut">
              <a:rPr lang="en-PS" smtClean="0"/>
              <a:t>31/01/2024</a:t>
            </a:fld>
            <a:endParaRPr lang="en-P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6F3FEA-9BE7-9723-83E1-951AF8176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44B8A-0B3C-58E6-A75C-47021B534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30B69-E3CA-254E-AEDD-39755874E03B}" type="slidenum">
              <a:rPr lang="en-PS" smtClean="0"/>
              <a:t>‹#›</a:t>
            </a:fld>
            <a:endParaRPr lang="en-PS"/>
          </a:p>
        </p:txBody>
      </p:sp>
    </p:spTree>
    <p:extLst>
      <p:ext uri="{BB962C8B-B14F-4D97-AF65-F5344CB8AC3E}">
        <p14:creationId xmlns:p14="http://schemas.microsoft.com/office/powerpoint/2010/main" val="1130074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C87D2F-188D-72D6-058B-4E134438D0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73CD80-A00F-A89C-C39D-8170E01135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AC9F9-0079-189D-36E7-1F8D359BB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BF68-5A93-F249-932E-F6E06F1B7589}" type="datetimeFigureOut">
              <a:rPr lang="en-PS" smtClean="0"/>
              <a:t>31/01/2024</a:t>
            </a:fld>
            <a:endParaRPr lang="en-P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ABFBD-244D-2A51-DFA2-1590AC07B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80C7F-2EAD-0612-DC42-CFE920FDE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30B69-E3CA-254E-AEDD-39755874E03B}" type="slidenum">
              <a:rPr lang="en-PS" smtClean="0"/>
              <a:t>‹#›</a:t>
            </a:fld>
            <a:endParaRPr lang="en-PS"/>
          </a:p>
        </p:txBody>
      </p:sp>
    </p:spTree>
    <p:extLst>
      <p:ext uri="{BB962C8B-B14F-4D97-AF65-F5344CB8AC3E}">
        <p14:creationId xmlns:p14="http://schemas.microsoft.com/office/powerpoint/2010/main" val="4176060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AA179-8DF5-37D3-0DAF-8B9F40AAF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157B9-B160-65D8-E1D4-131D8626D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835B4-EE96-30AE-326A-70886B9D2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BF68-5A93-F249-932E-F6E06F1B7589}" type="datetimeFigureOut">
              <a:rPr lang="en-PS" smtClean="0"/>
              <a:t>31/01/2024</a:t>
            </a:fld>
            <a:endParaRPr lang="en-P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9AE09-2D56-199E-CB14-B787F1BC7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0D8A0-CD82-3435-3DF1-26253F2B8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30B69-E3CA-254E-AEDD-39755874E03B}" type="slidenum">
              <a:rPr lang="en-PS" smtClean="0"/>
              <a:t>‹#›</a:t>
            </a:fld>
            <a:endParaRPr lang="en-PS"/>
          </a:p>
        </p:txBody>
      </p:sp>
    </p:spTree>
    <p:extLst>
      <p:ext uri="{BB962C8B-B14F-4D97-AF65-F5344CB8AC3E}">
        <p14:creationId xmlns:p14="http://schemas.microsoft.com/office/powerpoint/2010/main" val="575088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942F-D42C-D7C0-0918-41873FC7D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79836-93EC-0509-52B4-647343FCB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E1107-CD95-4046-D9A6-FE2490850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BF68-5A93-F249-932E-F6E06F1B7589}" type="datetimeFigureOut">
              <a:rPr lang="en-PS" smtClean="0"/>
              <a:t>31/01/2024</a:t>
            </a:fld>
            <a:endParaRPr lang="en-P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C7B4A9-8EB5-45DA-A645-110D964B9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26509-08CE-6A2F-EDBD-D0161D16F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30B69-E3CA-254E-AEDD-39755874E03B}" type="slidenum">
              <a:rPr lang="en-PS" smtClean="0"/>
              <a:t>‹#›</a:t>
            </a:fld>
            <a:endParaRPr lang="en-PS"/>
          </a:p>
        </p:txBody>
      </p:sp>
    </p:spTree>
    <p:extLst>
      <p:ext uri="{BB962C8B-B14F-4D97-AF65-F5344CB8AC3E}">
        <p14:creationId xmlns:p14="http://schemas.microsoft.com/office/powerpoint/2010/main" val="751957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F339C-8FE3-10B4-DD86-EBDC83E86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3BDEE-47C5-7A7F-0F2D-8518AF1FE4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F0B5CA-2690-B3A8-2E1D-817ACB19B3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8E88C-0051-1CBB-54FE-5AA1F975C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BF68-5A93-F249-932E-F6E06F1B7589}" type="datetimeFigureOut">
              <a:rPr lang="en-PS" smtClean="0"/>
              <a:t>31/01/2024</a:t>
            </a:fld>
            <a:endParaRPr lang="en-P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EFCC71-DD97-F5AE-BF8A-B066285F7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6C3B87-15A4-D7E7-8B72-AA27493EB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30B69-E3CA-254E-AEDD-39755874E03B}" type="slidenum">
              <a:rPr lang="en-PS" smtClean="0"/>
              <a:t>‹#›</a:t>
            </a:fld>
            <a:endParaRPr lang="en-PS"/>
          </a:p>
        </p:txBody>
      </p:sp>
    </p:spTree>
    <p:extLst>
      <p:ext uri="{BB962C8B-B14F-4D97-AF65-F5344CB8AC3E}">
        <p14:creationId xmlns:p14="http://schemas.microsoft.com/office/powerpoint/2010/main" val="4140007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5975D-CBAE-13D7-FC86-FCC6614A4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360537-B3D4-3ACE-6CEE-B439EF0C8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5E306A-6659-1C74-6D6A-60F056E58D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78B9CA-779D-3768-189A-D3F63DCF5C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38D8D4-9433-6F62-BE94-558686382A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D63BE4-3224-82E7-8525-FDDEAAFB1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BF68-5A93-F249-932E-F6E06F1B7589}" type="datetimeFigureOut">
              <a:rPr lang="en-PS" smtClean="0"/>
              <a:t>31/01/2024</a:t>
            </a:fld>
            <a:endParaRPr lang="en-P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69F968-EDBD-B30B-0D7B-4D08AF5D1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88F647-998C-519F-701E-64349823D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30B69-E3CA-254E-AEDD-39755874E03B}" type="slidenum">
              <a:rPr lang="en-PS" smtClean="0"/>
              <a:t>‹#›</a:t>
            </a:fld>
            <a:endParaRPr lang="en-PS"/>
          </a:p>
        </p:txBody>
      </p:sp>
    </p:spTree>
    <p:extLst>
      <p:ext uri="{BB962C8B-B14F-4D97-AF65-F5344CB8AC3E}">
        <p14:creationId xmlns:p14="http://schemas.microsoft.com/office/powerpoint/2010/main" val="247746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CBFA7-D427-EA1F-6A95-041971D59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DD38A8-2134-48F4-2289-20486EEAE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BF68-5A93-F249-932E-F6E06F1B7589}" type="datetimeFigureOut">
              <a:rPr lang="en-PS" smtClean="0"/>
              <a:t>31/01/2024</a:t>
            </a:fld>
            <a:endParaRPr lang="en-P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1F6FC5-F1FB-E9F3-38A0-6F83BB594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241407-D18C-80E8-C79A-87CAB0324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30B69-E3CA-254E-AEDD-39755874E03B}" type="slidenum">
              <a:rPr lang="en-PS" smtClean="0"/>
              <a:t>‹#›</a:t>
            </a:fld>
            <a:endParaRPr lang="en-PS"/>
          </a:p>
        </p:txBody>
      </p:sp>
    </p:spTree>
    <p:extLst>
      <p:ext uri="{BB962C8B-B14F-4D97-AF65-F5344CB8AC3E}">
        <p14:creationId xmlns:p14="http://schemas.microsoft.com/office/powerpoint/2010/main" val="814994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449142-DDE8-F52D-CFAA-AD6FC374C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BF68-5A93-F249-932E-F6E06F1B7589}" type="datetimeFigureOut">
              <a:rPr lang="en-PS" smtClean="0"/>
              <a:t>31/01/2024</a:t>
            </a:fld>
            <a:endParaRPr lang="en-P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7477A4-1D7F-A1AC-AE17-83220F463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7BDB6-168D-8D11-B629-5C35A1E8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30B69-E3CA-254E-AEDD-39755874E03B}" type="slidenum">
              <a:rPr lang="en-PS" smtClean="0"/>
              <a:t>‹#›</a:t>
            </a:fld>
            <a:endParaRPr lang="en-PS"/>
          </a:p>
        </p:txBody>
      </p:sp>
    </p:spTree>
    <p:extLst>
      <p:ext uri="{BB962C8B-B14F-4D97-AF65-F5344CB8AC3E}">
        <p14:creationId xmlns:p14="http://schemas.microsoft.com/office/powerpoint/2010/main" val="620303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4ED5D-7FA2-6734-00CF-1DCC435F6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5E254-2701-3437-6CB6-C65CE40E6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017C6B-96E0-E96A-C004-E3A595B4C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DF30B2-A199-1234-D7E5-8EB9B1522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BF68-5A93-F249-932E-F6E06F1B7589}" type="datetimeFigureOut">
              <a:rPr lang="en-PS" smtClean="0"/>
              <a:t>31/01/2024</a:t>
            </a:fld>
            <a:endParaRPr lang="en-P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A9ADE9-C83F-F8B7-544B-F95D6DC03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A5D1EF-F46D-7BB9-AB89-023589E0C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30B69-E3CA-254E-AEDD-39755874E03B}" type="slidenum">
              <a:rPr lang="en-PS" smtClean="0"/>
              <a:t>‹#›</a:t>
            </a:fld>
            <a:endParaRPr lang="en-PS"/>
          </a:p>
        </p:txBody>
      </p:sp>
    </p:spTree>
    <p:extLst>
      <p:ext uri="{BB962C8B-B14F-4D97-AF65-F5344CB8AC3E}">
        <p14:creationId xmlns:p14="http://schemas.microsoft.com/office/powerpoint/2010/main" val="1051229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A4BC8-5B4C-4807-E594-64480CF90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6FD8D1-3846-474B-4A48-E23ADEC38E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65025-3368-F14A-E916-E9A201C3C3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BDC7F-B45D-E7F8-FCC4-941100F69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BF68-5A93-F249-932E-F6E06F1B7589}" type="datetimeFigureOut">
              <a:rPr lang="en-PS" smtClean="0"/>
              <a:t>31/01/2024</a:t>
            </a:fld>
            <a:endParaRPr lang="en-P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8A838-D657-AF49-3012-083D74179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224B9B-853C-6E41-99CD-FF005B104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30B69-E3CA-254E-AEDD-39755874E03B}" type="slidenum">
              <a:rPr lang="en-PS" smtClean="0"/>
              <a:t>‹#›</a:t>
            </a:fld>
            <a:endParaRPr lang="en-PS"/>
          </a:p>
        </p:txBody>
      </p:sp>
    </p:spTree>
    <p:extLst>
      <p:ext uri="{BB962C8B-B14F-4D97-AF65-F5344CB8AC3E}">
        <p14:creationId xmlns:p14="http://schemas.microsoft.com/office/powerpoint/2010/main" val="2296537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0728D7-9833-6A12-B038-F1A2408B2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89E1C9-2A69-EA2C-8504-04B466979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DA258-C10E-98DF-9E95-3E8E2385B3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F4BF68-5A93-F249-932E-F6E06F1B7589}" type="datetimeFigureOut">
              <a:rPr lang="en-PS" smtClean="0"/>
              <a:t>31/01/2024</a:t>
            </a:fld>
            <a:endParaRPr lang="en-P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AE5BB-02F5-1E9A-35D6-8DDEBCCCEE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P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3889D-6890-7FF3-5C52-D3866B8656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630B69-E3CA-254E-AEDD-39755874E03B}" type="slidenum">
              <a:rPr lang="en-PS" smtClean="0"/>
              <a:t>‹#›</a:t>
            </a:fld>
            <a:endParaRPr lang="en-PS"/>
          </a:p>
        </p:txBody>
      </p:sp>
    </p:spTree>
    <p:extLst>
      <p:ext uri="{BB962C8B-B14F-4D97-AF65-F5344CB8AC3E}">
        <p14:creationId xmlns:p14="http://schemas.microsoft.com/office/powerpoint/2010/main" val="3653874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factsite.com/how-much-time-people-spend-doing-stuff/#:~:text=The%20average%20person%20throughout%20their,is%20waiting%20at%20traffic%20lights.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ltadaily.mt/the-average-person-waits-spends-six-months-of-lifetime-waiting-for-traffic-signals-to-change/#:~:text=According%20to%20a%20study%20conducted,for%20traffic%20signals%20to%20change.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c.gov/html/dot/html/infrastructure/signals.shtml#:~:text=How%20long%20does%20it%20take,patterns%20in%20each%20particular%20area.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lasgowworld.com/news/glasgow-councillor-says-pedestrian-crossing-waiting-time-should-only-be-30-seconds-4092852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o.int/news-room/fact-sheets/detail/road-traffic-injuries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ov.uk/government/statistics/reported-road-casualties-great-britain-pedestrian-factsheet-2021/reported-road-casualties-great-britain-pedestrian-factsheet-2021#:~:text=Averaged%20over%20the%20period%202016,all%20seriously%20injured%20(adjusted)%20casualtie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8FE0E0-D95D-46EF-A375-475D4DB0E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CB3AD-F67C-87F5-0DD2-D191A8726F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6894575" cy="3566160"/>
          </a:xfrm>
        </p:spPr>
        <p:txBody>
          <a:bodyPr>
            <a:normAutofit/>
          </a:bodyPr>
          <a:lstStyle/>
          <a:p>
            <a:pPr algn="l"/>
            <a:r>
              <a:rPr lang="en-PS" sz="6600"/>
              <a:t>Traffic Light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E887FF-3603-6FD7-7455-D8E6A412C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36008"/>
            <a:ext cx="6894576" cy="1572768"/>
          </a:xfrm>
        </p:spPr>
        <p:txBody>
          <a:bodyPr>
            <a:normAutofit/>
          </a:bodyPr>
          <a:lstStyle/>
          <a:p>
            <a:pPr algn="l"/>
            <a:r>
              <a:rPr lang="en-PS" sz="1300"/>
              <a:t>Team #4</a:t>
            </a:r>
          </a:p>
          <a:p>
            <a:pPr algn="l"/>
            <a:r>
              <a:rPr lang="en-GB" sz="1300" b="0" i="0">
                <a:effectLst/>
                <a:latin typeface="Hillhead"/>
              </a:rPr>
              <a:t>Saleem Hamo (2944943H)</a:t>
            </a:r>
          </a:p>
          <a:p>
            <a:pPr algn="l"/>
            <a:r>
              <a:rPr lang="en-GB" sz="1300" b="0" i="0">
                <a:effectLst/>
                <a:latin typeface="Hillhead"/>
              </a:rPr>
              <a:t>Omar </a:t>
            </a:r>
            <a:r>
              <a:rPr lang="en-GB" sz="1300" b="0" i="0" err="1">
                <a:effectLst/>
                <a:latin typeface="Hillhead"/>
              </a:rPr>
              <a:t>Abdelkrim</a:t>
            </a:r>
            <a:r>
              <a:rPr lang="en-GB" sz="1300" b="0" i="0">
                <a:effectLst/>
                <a:latin typeface="Hillhead"/>
              </a:rPr>
              <a:t> (2931789A)</a:t>
            </a:r>
          </a:p>
          <a:p>
            <a:pPr algn="l"/>
            <a:r>
              <a:rPr lang="en-GB" sz="1300" b="0" i="0" err="1">
                <a:effectLst/>
                <a:latin typeface="Hillhead"/>
              </a:rPr>
              <a:t>Alexandru</a:t>
            </a:r>
            <a:r>
              <a:rPr lang="en-GB" sz="1300" b="0" i="0">
                <a:effectLst/>
                <a:latin typeface="Hillhead"/>
              </a:rPr>
              <a:t>-Mihai Sava (2955854S)</a:t>
            </a:r>
          </a:p>
          <a:p>
            <a:pPr algn="l"/>
            <a:r>
              <a:rPr lang="en-GB" sz="1300" b="0" i="0">
                <a:effectLst/>
                <a:latin typeface="Hillhead"/>
              </a:rPr>
              <a:t>Miguel Rosa (2849121R)</a:t>
            </a:r>
            <a:endParaRPr lang="en-PS" sz="130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2D82A42F-AEBE-4065-9792-036A904D8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646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een colour on the traffic light">
            <a:extLst>
              <a:ext uri="{FF2B5EF4-FFF2-40B4-BE49-F238E27FC236}">
                <a16:creationId xmlns:a16="http://schemas.microsoft.com/office/drawing/2014/main" id="{3A8C05B1-8891-8C5E-F4A4-9A64F63B1F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42" r="21216" b="-1"/>
          <a:stretch/>
        </p:blipFill>
        <p:spPr>
          <a:xfrm>
            <a:off x="8139803" y="10"/>
            <a:ext cx="4052199" cy="6857990"/>
          </a:xfrm>
          <a:custGeom>
            <a:avLst/>
            <a:gdLst/>
            <a:ahLst/>
            <a:cxnLst/>
            <a:rect l="l" t="t" r="r" b="b"/>
            <a:pathLst>
              <a:path w="4052199" h="6858000">
                <a:moveTo>
                  <a:pt x="25603" y="0"/>
                </a:moveTo>
                <a:lnTo>
                  <a:pt x="4052199" y="0"/>
                </a:lnTo>
                <a:lnTo>
                  <a:pt x="4052199" y="6858000"/>
                </a:lnTo>
                <a:lnTo>
                  <a:pt x="28079" y="6858000"/>
                </a:lnTo>
                <a:lnTo>
                  <a:pt x="37459" y="6497135"/>
                </a:lnTo>
                <a:cubicBezTo>
                  <a:pt x="37586" y="6492050"/>
                  <a:pt x="38603" y="6487092"/>
                  <a:pt x="38603" y="6482007"/>
                </a:cubicBezTo>
                <a:cubicBezTo>
                  <a:pt x="47502" y="6367973"/>
                  <a:pt x="52587" y="6253939"/>
                  <a:pt x="18135" y="6142702"/>
                </a:cubicBezTo>
                <a:cubicBezTo>
                  <a:pt x="15084" y="6132214"/>
                  <a:pt x="13495" y="6121344"/>
                  <a:pt x="13432" y="6110411"/>
                </a:cubicBezTo>
                <a:cubicBezTo>
                  <a:pt x="11690" y="6013324"/>
                  <a:pt x="15936" y="5916236"/>
                  <a:pt x="26145" y="5819669"/>
                </a:cubicBezTo>
                <a:cubicBezTo>
                  <a:pt x="31229" y="5760555"/>
                  <a:pt x="26017" y="5700423"/>
                  <a:pt x="42926" y="5641690"/>
                </a:cubicBezTo>
                <a:cubicBezTo>
                  <a:pt x="50337" y="5612565"/>
                  <a:pt x="54595" y="5582728"/>
                  <a:pt x="55638" y="5552700"/>
                </a:cubicBezTo>
                <a:cubicBezTo>
                  <a:pt x="60087" y="5479983"/>
                  <a:pt x="38603" y="5411588"/>
                  <a:pt x="18263" y="5343066"/>
                </a:cubicBezTo>
                <a:cubicBezTo>
                  <a:pt x="7456" y="5306707"/>
                  <a:pt x="-5384" y="5269459"/>
                  <a:pt x="2372" y="5231320"/>
                </a:cubicBezTo>
                <a:cubicBezTo>
                  <a:pt x="16076" y="5173655"/>
                  <a:pt x="23920" y="5114744"/>
                  <a:pt x="25763" y="5055502"/>
                </a:cubicBezTo>
                <a:cubicBezTo>
                  <a:pt x="25635" y="5012660"/>
                  <a:pt x="15338" y="4970962"/>
                  <a:pt x="18898" y="4928374"/>
                </a:cubicBezTo>
                <a:cubicBezTo>
                  <a:pt x="27073" y="4845715"/>
                  <a:pt x="29157" y="4762561"/>
                  <a:pt x="25127" y="4679584"/>
                </a:cubicBezTo>
                <a:cubicBezTo>
                  <a:pt x="25077" y="4646429"/>
                  <a:pt x="28776" y="4613376"/>
                  <a:pt x="36187" y="4581060"/>
                </a:cubicBezTo>
                <a:cubicBezTo>
                  <a:pt x="45493" y="4524043"/>
                  <a:pt x="47464" y="4466060"/>
                  <a:pt x="42036" y="4408547"/>
                </a:cubicBezTo>
                <a:cubicBezTo>
                  <a:pt x="36060" y="4341932"/>
                  <a:pt x="18263" y="4276334"/>
                  <a:pt x="13685" y="4209719"/>
                </a:cubicBezTo>
                <a:cubicBezTo>
                  <a:pt x="6694" y="4099371"/>
                  <a:pt x="16610" y="3989024"/>
                  <a:pt x="26398" y="3879186"/>
                </a:cubicBezTo>
                <a:cubicBezTo>
                  <a:pt x="34026" y="3808731"/>
                  <a:pt x="36060" y="3737781"/>
                  <a:pt x="32501" y="3667009"/>
                </a:cubicBezTo>
                <a:cubicBezTo>
                  <a:pt x="28051" y="3610818"/>
                  <a:pt x="21059" y="3554755"/>
                  <a:pt x="19788" y="3498437"/>
                </a:cubicBezTo>
                <a:cubicBezTo>
                  <a:pt x="17627" y="3398006"/>
                  <a:pt x="18390" y="3297701"/>
                  <a:pt x="24237" y="3197143"/>
                </a:cubicBezTo>
                <a:cubicBezTo>
                  <a:pt x="27162" y="3146928"/>
                  <a:pt x="32119" y="3096966"/>
                  <a:pt x="34026" y="3046242"/>
                </a:cubicBezTo>
                <a:cubicBezTo>
                  <a:pt x="35933" y="2995518"/>
                  <a:pt x="40001" y="2944413"/>
                  <a:pt x="28433" y="2894578"/>
                </a:cubicBezTo>
                <a:cubicBezTo>
                  <a:pt x="8855" y="2810038"/>
                  <a:pt x="23220" y="2725879"/>
                  <a:pt x="27415" y="2641593"/>
                </a:cubicBezTo>
                <a:cubicBezTo>
                  <a:pt x="29958" y="2589217"/>
                  <a:pt x="45214" y="2535568"/>
                  <a:pt x="31738" y="2484717"/>
                </a:cubicBezTo>
                <a:cubicBezTo>
                  <a:pt x="10507" y="2405008"/>
                  <a:pt x="24492" y="2326951"/>
                  <a:pt x="31738" y="2248513"/>
                </a:cubicBezTo>
                <a:cubicBezTo>
                  <a:pt x="40218" y="2174283"/>
                  <a:pt x="38768" y="2099252"/>
                  <a:pt x="27415" y="2025403"/>
                </a:cubicBezTo>
                <a:cubicBezTo>
                  <a:pt x="12986" y="1952165"/>
                  <a:pt x="12986" y="1876803"/>
                  <a:pt x="27415" y="1803565"/>
                </a:cubicBezTo>
                <a:cubicBezTo>
                  <a:pt x="39276" y="1743102"/>
                  <a:pt x="40598" y="1681038"/>
                  <a:pt x="31356" y="1620119"/>
                </a:cubicBezTo>
                <a:cubicBezTo>
                  <a:pt x="25127" y="1576514"/>
                  <a:pt x="13940" y="1533163"/>
                  <a:pt x="12414" y="1489558"/>
                </a:cubicBezTo>
                <a:cubicBezTo>
                  <a:pt x="9262" y="1398420"/>
                  <a:pt x="11118" y="1307167"/>
                  <a:pt x="18008" y="1216233"/>
                </a:cubicBezTo>
                <a:cubicBezTo>
                  <a:pt x="26017" y="1112496"/>
                  <a:pt x="41400" y="1009268"/>
                  <a:pt x="30721" y="904896"/>
                </a:cubicBezTo>
                <a:cubicBezTo>
                  <a:pt x="27162" y="869046"/>
                  <a:pt x="19661" y="833323"/>
                  <a:pt x="18771" y="797346"/>
                </a:cubicBezTo>
                <a:cubicBezTo>
                  <a:pt x="17118" y="730095"/>
                  <a:pt x="16737" y="663607"/>
                  <a:pt x="20169" y="593941"/>
                </a:cubicBezTo>
                <a:cubicBezTo>
                  <a:pt x="23602" y="524274"/>
                  <a:pt x="38348" y="451938"/>
                  <a:pt x="28433" y="383798"/>
                </a:cubicBezTo>
                <a:cubicBezTo>
                  <a:pt x="18516" y="315657"/>
                  <a:pt x="24873" y="248406"/>
                  <a:pt x="31229" y="181410"/>
                </a:cubicBezTo>
                <a:cubicBezTo>
                  <a:pt x="34344" y="149565"/>
                  <a:pt x="36410" y="118069"/>
                  <a:pt x="35854" y="8670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62664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A48EBA-C8F6-ACDE-C941-9640DE578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Picture 15" descr="Radar Speed Control Image &amp; Photo (Free Trial) | Bigstock">
            <a:extLst>
              <a:ext uri="{FF2B5EF4-FFF2-40B4-BE49-F238E27FC236}">
                <a16:creationId xmlns:a16="http://schemas.microsoft.com/office/drawing/2014/main" id="{C8797D69-2727-7EFC-0022-97447FA4FA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90588"/>
            <a:ext cx="2827338" cy="2038350"/>
          </a:xfrm>
          <a:prstGeom prst="rect">
            <a:avLst/>
          </a:prstGeom>
        </p:spPr>
      </p:pic>
      <p:pic>
        <p:nvPicPr>
          <p:cNvPr id="18" name="Picture 17" descr="A yellow object with red text&#10;&#10;Description automatically generated">
            <a:extLst>
              <a:ext uri="{FF2B5EF4-FFF2-40B4-BE49-F238E27FC236}">
                <a16:creationId xmlns:a16="http://schemas.microsoft.com/office/drawing/2014/main" id="{390C572A-2C77-CA69-AC86-070B41C76D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08313"/>
            <a:ext cx="1509713" cy="1509713"/>
          </a:xfrm>
          <a:prstGeom prst="rect">
            <a:avLst/>
          </a:prstGeom>
        </p:spPr>
      </p:pic>
      <p:pic>
        <p:nvPicPr>
          <p:cNvPr id="22" name="Picture 21" descr="A group of red light&#10;&#10;Description automatically generated with medium confidence">
            <a:extLst>
              <a:ext uri="{FF2B5EF4-FFF2-40B4-BE49-F238E27FC236}">
                <a16:creationId xmlns:a16="http://schemas.microsoft.com/office/drawing/2014/main" id="{A0C41360-6615-5E61-8BD4-6FE9D4663D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55" r="35948" b="47076"/>
          <a:stretch/>
        </p:blipFill>
        <p:spPr bwMode="auto">
          <a:xfrm>
            <a:off x="1817688" y="3008313"/>
            <a:ext cx="1239838" cy="1509713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20" descr="RoboSense | M1 Plus Solid-State Lidar Sensor">
            <a:extLst>
              <a:ext uri="{FF2B5EF4-FFF2-40B4-BE49-F238E27FC236}">
                <a16:creationId xmlns:a16="http://schemas.microsoft.com/office/drawing/2014/main" id="{F2D9AD49-054C-A9DE-226E-AFC0D70579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313" y="890588"/>
            <a:ext cx="2160588" cy="2160588"/>
          </a:xfrm>
          <a:prstGeom prst="rect">
            <a:avLst/>
          </a:prstGeom>
        </p:spPr>
      </p:pic>
      <p:pic>
        <p:nvPicPr>
          <p:cNvPr id="17" name="Picture 16" descr="radar control, speed camera at a traffic road, measuring of the permissible  speed limit Stock Photo - Alamy">
            <a:extLst>
              <a:ext uri="{FF2B5EF4-FFF2-40B4-BE49-F238E27FC236}">
                <a16:creationId xmlns:a16="http://schemas.microsoft.com/office/drawing/2014/main" id="{208071D1-F98D-0E61-0F23-B73271A34C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313" y="3130550"/>
            <a:ext cx="693738" cy="1387475"/>
          </a:xfrm>
          <a:prstGeom prst="rect">
            <a:avLst/>
          </a:prstGeom>
        </p:spPr>
      </p:pic>
      <p:pic>
        <p:nvPicPr>
          <p:cNvPr id="19" name="Picture 18" descr="4PCS Outdoor CCTV Camera 3000VL Home Security Night Vision 4in1 TVI AHD CVI CVBS - Picture 14 of 18">
            <a:extLst>
              <a:ext uri="{FF2B5EF4-FFF2-40B4-BE49-F238E27FC236}">
                <a16:creationId xmlns:a16="http://schemas.microsoft.com/office/drawing/2014/main" id="{5F69D94E-69F0-EB23-1E6B-0C88B943316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425" y="3130550"/>
            <a:ext cx="1387475" cy="1387475"/>
          </a:xfrm>
          <a:prstGeom prst="rect">
            <a:avLst/>
          </a:prstGeom>
        </p:spPr>
      </p:pic>
      <p:pic>
        <p:nvPicPr>
          <p:cNvPr id="20" name="Picture 19" descr="Vu8: A $475 Solid-State LiDAR that Adapts to Your Needs | Geo Week News |  Lidar, 3D, and more tools at the intersection of geospatial technology and  the built world">
            <a:extLst>
              <a:ext uri="{FF2B5EF4-FFF2-40B4-BE49-F238E27FC236}">
                <a16:creationId xmlns:a16="http://schemas.microsoft.com/office/drawing/2014/main" id="{E82E02C9-33C6-BDE5-B510-3306FB1682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863" y="890588"/>
            <a:ext cx="6510338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386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227F64-9F28-1900-E874-C4E0A6CDF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F82BF3E2-EB0E-40D6-8835-2367A5316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8480" y="1563968"/>
            <a:ext cx="6043520" cy="5294033"/>
          </a:xfrm>
          <a:custGeom>
            <a:avLst/>
            <a:gdLst>
              <a:gd name="connsiteX0" fmla="*/ 3600823 w 6043520"/>
              <a:gd name="connsiteY0" fmla="*/ 0 h 5294033"/>
              <a:gd name="connsiteX1" fmla="*/ 5891281 w 6043520"/>
              <a:gd name="connsiteY1" fmla="*/ 822253 h 5294033"/>
              <a:gd name="connsiteX2" fmla="*/ 6043520 w 6043520"/>
              <a:gd name="connsiteY2" fmla="*/ 960617 h 5294033"/>
              <a:gd name="connsiteX3" fmla="*/ 6043520 w 6043520"/>
              <a:gd name="connsiteY3" fmla="*/ 5294033 h 5294033"/>
              <a:gd name="connsiteX4" fmla="*/ 423445 w 6043520"/>
              <a:gd name="connsiteY4" fmla="*/ 5294033 h 5294033"/>
              <a:gd name="connsiteX5" fmla="*/ 282971 w 6043520"/>
              <a:gd name="connsiteY5" fmla="*/ 5002426 h 5294033"/>
              <a:gd name="connsiteX6" fmla="*/ 0 w 6043520"/>
              <a:gd name="connsiteY6" fmla="*/ 3600823 h 5294033"/>
              <a:gd name="connsiteX7" fmla="*/ 3600823 w 6043520"/>
              <a:gd name="connsiteY7" fmla="*/ 0 h 529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3520" h="5294033">
                <a:moveTo>
                  <a:pt x="3600823" y="0"/>
                </a:moveTo>
                <a:cubicBezTo>
                  <a:pt x="4470871" y="0"/>
                  <a:pt x="5268847" y="308574"/>
                  <a:pt x="5891281" y="822253"/>
                </a:cubicBezTo>
                <a:lnTo>
                  <a:pt x="6043520" y="960617"/>
                </a:lnTo>
                <a:lnTo>
                  <a:pt x="6043520" y="5294033"/>
                </a:lnTo>
                <a:lnTo>
                  <a:pt x="423445" y="5294033"/>
                </a:lnTo>
                <a:lnTo>
                  <a:pt x="282971" y="5002426"/>
                </a:lnTo>
                <a:cubicBezTo>
                  <a:pt x="100759" y="4571630"/>
                  <a:pt x="0" y="4097993"/>
                  <a:pt x="0" y="3600823"/>
                </a:cubicBezTo>
                <a:cubicBezTo>
                  <a:pt x="0" y="1612143"/>
                  <a:pt x="1612143" y="0"/>
                  <a:pt x="360082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2" name="Freeform: Shape 51">
            <a:extLst>
              <a:ext uri="{FF2B5EF4-FFF2-40B4-BE49-F238E27FC236}">
                <a16:creationId xmlns:a16="http://schemas.microsoft.com/office/drawing/2014/main" id="{CB6FFAAC-8A48-4FBF-BAFE-BAD367694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3728" y="1699214"/>
            <a:ext cx="5908273" cy="5158786"/>
          </a:xfrm>
          <a:custGeom>
            <a:avLst/>
            <a:gdLst>
              <a:gd name="connsiteX0" fmla="*/ 3465576 w 5908273"/>
              <a:gd name="connsiteY0" fmla="*/ 0 h 5158786"/>
              <a:gd name="connsiteX1" fmla="*/ 5670004 w 5908273"/>
              <a:gd name="connsiteY1" fmla="*/ 791369 h 5158786"/>
              <a:gd name="connsiteX2" fmla="*/ 5908273 w 5908273"/>
              <a:gd name="connsiteY2" fmla="*/ 1007923 h 5158786"/>
              <a:gd name="connsiteX3" fmla="*/ 5908273 w 5908273"/>
              <a:gd name="connsiteY3" fmla="*/ 5158786 h 5158786"/>
              <a:gd name="connsiteX4" fmla="*/ 443374 w 5908273"/>
              <a:gd name="connsiteY4" fmla="*/ 5158786 h 5158786"/>
              <a:gd name="connsiteX5" fmla="*/ 418277 w 5908273"/>
              <a:gd name="connsiteY5" fmla="*/ 5117476 h 5158786"/>
              <a:gd name="connsiteX6" fmla="*/ 0 w 5908273"/>
              <a:gd name="connsiteY6" fmla="*/ 3465576 h 5158786"/>
              <a:gd name="connsiteX7" fmla="*/ 3465576 w 5908273"/>
              <a:gd name="connsiteY7" fmla="*/ 0 h 515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08273" h="5158786">
                <a:moveTo>
                  <a:pt x="3465576" y="0"/>
                </a:moveTo>
                <a:cubicBezTo>
                  <a:pt x="4302945" y="0"/>
                  <a:pt x="5070948" y="296984"/>
                  <a:pt x="5670004" y="791369"/>
                </a:cubicBezTo>
                <a:lnTo>
                  <a:pt x="5908273" y="1007923"/>
                </a:lnTo>
                <a:lnTo>
                  <a:pt x="5908273" y="5158786"/>
                </a:lnTo>
                <a:lnTo>
                  <a:pt x="443374" y="5158786"/>
                </a:lnTo>
                <a:lnTo>
                  <a:pt x="418277" y="5117476"/>
                </a:lnTo>
                <a:cubicBezTo>
                  <a:pt x="151523" y="4626427"/>
                  <a:pt x="0" y="4063697"/>
                  <a:pt x="0" y="3465576"/>
                </a:cubicBezTo>
                <a:cubicBezTo>
                  <a:pt x="0" y="1551591"/>
                  <a:pt x="1551591" y="0"/>
                  <a:pt x="346557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81E86DD-89E6-42B2-8675-84B7C56BFF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50534" y="1716727"/>
            <a:ext cx="4572000" cy="4572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6" name="Freeform: Shape 55">
            <a:extLst>
              <a:ext uri="{FF2B5EF4-FFF2-40B4-BE49-F238E27FC236}">
                <a16:creationId xmlns:a16="http://schemas.microsoft.com/office/drawing/2014/main" id="{440EF577-B6F8-4C57-B956-AB860B388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87694" y="1853886"/>
            <a:ext cx="4297680" cy="4297680"/>
          </a:xfrm>
          <a:custGeom>
            <a:avLst/>
            <a:gdLst>
              <a:gd name="connsiteX0" fmla="*/ 2148840 w 4297680"/>
              <a:gd name="connsiteY0" fmla="*/ 0 h 4297680"/>
              <a:gd name="connsiteX1" fmla="*/ 4297680 w 4297680"/>
              <a:gd name="connsiteY1" fmla="*/ 2148840 h 4297680"/>
              <a:gd name="connsiteX2" fmla="*/ 2148840 w 4297680"/>
              <a:gd name="connsiteY2" fmla="*/ 4297680 h 4297680"/>
              <a:gd name="connsiteX3" fmla="*/ 0 w 4297680"/>
              <a:gd name="connsiteY3" fmla="*/ 2148840 h 4297680"/>
              <a:gd name="connsiteX4" fmla="*/ 2148840 w 4297680"/>
              <a:gd name="connsiteY4" fmla="*/ 0 h 429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EA518CE4-E4D4-4D8A-980F-6D692AC9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55454" cy="4845530"/>
          </a:xfrm>
          <a:custGeom>
            <a:avLst/>
            <a:gdLst>
              <a:gd name="connsiteX0" fmla="*/ 0 w 5155454"/>
              <a:gd name="connsiteY0" fmla="*/ 0 h 4845530"/>
              <a:gd name="connsiteX1" fmla="*/ 4766270 w 5155454"/>
              <a:gd name="connsiteY1" fmla="*/ 0 h 4845530"/>
              <a:gd name="connsiteX2" fmla="*/ 4896671 w 5155454"/>
              <a:gd name="connsiteY2" fmla="*/ 270697 h 4845530"/>
              <a:gd name="connsiteX3" fmla="*/ 5155454 w 5155454"/>
              <a:gd name="connsiteY3" fmla="*/ 1552495 h 4845530"/>
              <a:gd name="connsiteX4" fmla="*/ 1862419 w 5155454"/>
              <a:gd name="connsiteY4" fmla="*/ 4845530 h 4845530"/>
              <a:gd name="connsiteX5" fmla="*/ 21252 w 5155454"/>
              <a:gd name="connsiteY5" fmla="*/ 4283132 h 4845530"/>
              <a:gd name="connsiteX6" fmla="*/ 0 w 5155454"/>
              <a:gd name="connsiteY6" fmla="*/ 4267240 h 484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5454" h="4845530">
                <a:moveTo>
                  <a:pt x="0" y="0"/>
                </a:moveTo>
                <a:lnTo>
                  <a:pt x="4766270" y="0"/>
                </a:lnTo>
                <a:lnTo>
                  <a:pt x="4896671" y="270697"/>
                </a:lnTo>
                <a:cubicBezTo>
                  <a:pt x="5063308" y="664671"/>
                  <a:pt x="5155454" y="1097822"/>
                  <a:pt x="5155454" y="1552495"/>
                </a:cubicBezTo>
                <a:cubicBezTo>
                  <a:pt x="5155454" y="3371188"/>
                  <a:pt x="3681112" y="4845530"/>
                  <a:pt x="1862419" y="4845530"/>
                </a:cubicBezTo>
                <a:cubicBezTo>
                  <a:pt x="1180409" y="4845530"/>
                  <a:pt x="546824" y="4638201"/>
                  <a:pt x="21252" y="4283132"/>
                </a:cubicBezTo>
                <a:lnTo>
                  <a:pt x="0" y="426724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0" name="Freeform: Shape 59">
            <a:extLst>
              <a:ext uri="{FF2B5EF4-FFF2-40B4-BE49-F238E27FC236}">
                <a16:creationId xmlns:a16="http://schemas.microsoft.com/office/drawing/2014/main" id="{5E6FAE32-AB12-4E77-A677-F6BD5D71A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17099" cy="4718647"/>
          </a:xfrm>
          <a:custGeom>
            <a:avLst/>
            <a:gdLst>
              <a:gd name="connsiteX0" fmla="*/ 0 w 5017099"/>
              <a:gd name="connsiteY0" fmla="*/ 0 h 4718647"/>
              <a:gd name="connsiteX1" fmla="*/ 4599738 w 5017099"/>
              <a:gd name="connsiteY1" fmla="*/ 0 h 4718647"/>
              <a:gd name="connsiteX2" fmla="*/ 4636346 w 5017099"/>
              <a:gd name="connsiteY2" fmla="*/ 60259 h 4718647"/>
              <a:gd name="connsiteX3" fmla="*/ 5017099 w 5017099"/>
              <a:gd name="connsiteY3" fmla="*/ 1563967 h 4718647"/>
              <a:gd name="connsiteX4" fmla="*/ 1862419 w 5017099"/>
              <a:gd name="connsiteY4" fmla="*/ 4718647 h 4718647"/>
              <a:gd name="connsiteX5" fmla="*/ 98607 w 5017099"/>
              <a:gd name="connsiteY5" fmla="*/ 4179877 h 4718647"/>
              <a:gd name="connsiteX6" fmla="*/ 0 w 5017099"/>
              <a:gd name="connsiteY6" fmla="*/ 4106140 h 4718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17099" h="4718647">
                <a:moveTo>
                  <a:pt x="0" y="0"/>
                </a:moveTo>
                <a:lnTo>
                  <a:pt x="4599738" y="0"/>
                </a:lnTo>
                <a:lnTo>
                  <a:pt x="4636346" y="60259"/>
                </a:lnTo>
                <a:cubicBezTo>
                  <a:pt x="4879170" y="507256"/>
                  <a:pt x="5017099" y="1019504"/>
                  <a:pt x="5017099" y="1563967"/>
                </a:cubicBezTo>
                <a:cubicBezTo>
                  <a:pt x="5017099" y="3306249"/>
                  <a:pt x="3604701" y="4718647"/>
                  <a:pt x="1862419" y="4718647"/>
                </a:cubicBezTo>
                <a:cubicBezTo>
                  <a:pt x="1209063" y="4718647"/>
                  <a:pt x="602098" y="4520029"/>
                  <a:pt x="98607" y="4179877"/>
                </a:cubicBezTo>
                <a:lnTo>
                  <a:pt x="0" y="410614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6" name="Picture 25" descr="Mini Buzzer (5V-12V) – TOMSON ELECTRONICS">
            <a:extLst>
              <a:ext uri="{FF2B5EF4-FFF2-40B4-BE49-F238E27FC236}">
                <a16:creationId xmlns:a16="http://schemas.microsoft.com/office/drawing/2014/main" id="{F6C1FFDE-0EFF-8D31-362E-F8AB7660DF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84"/>
          <a:stretch/>
        </p:blipFill>
        <p:spPr bwMode="auto">
          <a:xfrm>
            <a:off x="191100" y="4397060"/>
            <a:ext cx="3217333" cy="2748115"/>
          </a:xfrm>
          <a:prstGeom prst="rect">
            <a:avLst/>
          </a:prstGeom>
          <a:noFill/>
        </p:spPr>
      </p:pic>
      <p:pic>
        <p:nvPicPr>
          <p:cNvPr id="25" name="Picture 24" descr="Lite-On2.6 V Red LED 5mm Through Hole, LTL-307E">
            <a:extLst>
              <a:ext uri="{FF2B5EF4-FFF2-40B4-BE49-F238E27FC236}">
                <a16:creationId xmlns:a16="http://schemas.microsoft.com/office/drawing/2014/main" id="{22A49C8D-FE44-B314-BD53-3FEF68E1D3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1832" y="430376"/>
            <a:ext cx="2026839" cy="1140097"/>
          </a:xfrm>
          <a:prstGeom prst="rect">
            <a:avLst/>
          </a:prstGeom>
          <a:noFill/>
        </p:spPr>
      </p:pic>
      <p:pic>
        <p:nvPicPr>
          <p:cNvPr id="23" name="Picture 22" descr="A raspberry pi camera and a box&#10;&#10;Description automatically generated">
            <a:extLst>
              <a:ext uri="{FF2B5EF4-FFF2-40B4-BE49-F238E27FC236}">
                <a16:creationId xmlns:a16="http://schemas.microsoft.com/office/drawing/2014/main" id="{57841C1C-0CE0-F833-78B1-C2E211B2E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97" y="332689"/>
            <a:ext cx="3614008" cy="3026733"/>
          </a:xfrm>
          <a:prstGeom prst="rect">
            <a:avLst/>
          </a:prstGeom>
        </p:spPr>
      </p:pic>
      <p:pic>
        <p:nvPicPr>
          <p:cNvPr id="21" name="Picture 20" descr="RoboSense | M1 Plus Solid-State Lidar Sensor">
            <a:extLst>
              <a:ext uri="{FF2B5EF4-FFF2-40B4-BE49-F238E27FC236}">
                <a16:creationId xmlns:a16="http://schemas.microsoft.com/office/drawing/2014/main" id="{9952BEF4-CA9B-CABA-B8C6-0236833BFA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19683" y="3176419"/>
            <a:ext cx="2069129" cy="2069129"/>
          </a:xfrm>
          <a:prstGeom prst="rect">
            <a:avLst/>
          </a:prstGeom>
          <a:noFill/>
        </p:spPr>
      </p:pic>
      <p:pic>
        <p:nvPicPr>
          <p:cNvPr id="24" name="Picture 23" descr="Ultrasonic Distance Sensor (HC-SR04) | The Pi Hut">
            <a:extLst>
              <a:ext uri="{FF2B5EF4-FFF2-40B4-BE49-F238E27FC236}">
                <a16:creationId xmlns:a16="http://schemas.microsoft.com/office/drawing/2014/main" id="{E5CA453B-0A0B-7F38-D679-FCC14C86679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03981" y="2842309"/>
            <a:ext cx="3217333" cy="32173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66187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6E5854-4C1E-D061-F353-C70DA0550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4" name="Rectangle 393">
            <a:extLst>
              <a:ext uri="{FF2B5EF4-FFF2-40B4-BE49-F238E27FC236}">
                <a16:creationId xmlns:a16="http://schemas.microsoft.com/office/drawing/2014/main" id="{D3E17859-C5F0-476F-A082-A4CB8841D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375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9EEDA9-62A5-0627-9D40-AFA1F5EFF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599" cy="1325563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Embedded Software Architecture for Traffic System</a:t>
            </a:r>
            <a:endParaRPr lang="en-US"/>
          </a:p>
        </p:txBody>
      </p:sp>
      <p:pic>
        <p:nvPicPr>
          <p:cNvPr id="390" name="Picture 389">
            <a:extLst>
              <a:ext uri="{FF2B5EF4-FFF2-40B4-BE49-F238E27FC236}">
                <a16:creationId xmlns:a16="http://schemas.microsoft.com/office/drawing/2014/main" id="{F177FE03-023C-94FF-E0C7-907015330A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40" r="13609" b="-1"/>
          <a:stretch/>
        </p:blipFill>
        <p:spPr>
          <a:xfrm>
            <a:off x="6848918" y="1771078"/>
            <a:ext cx="4504881" cy="4504881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396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980527" y="1929807"/>
            <a:ext cx="4556632" cy="455663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8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00988" y="1969050"/>
            <a:ext cx="666675" cy="6485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62" name="Content Placeholder 2">
            <a:extLst>
              <a:ext uri="{FF2B5EF4-FFF2-40B4-BE49-F238E27FC236}">
                <a16:creationId xmlns:a16="http://schemas.microsoft.com/office/drawing/2014/main" id="{21175C5D-A9D1-6398-A2CF-D0D809D10B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6328646"/>
              </p:ext>
            </p:extLst>
          </p:nvPr>
        </p:nvGraphicFramePr>
        <p:xfrm>
          <a:off x="838200" y="1825625"/>
          <a:ext cx="539336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29507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53E60C6D-4E85-4E14-BCDF-BF15C241F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ttps://ieeexplore.ieee.org/mediastore_new/IEEE/content/media/9467106/9467134/9467161/nurwa2-p6-nurwa-large.gif">
            <a:extLst>
              <a:ext uri="{FF2B5EF4-FFF2-40B4-BE49-F238E27FC236}">
                <a16:creationId xmlns:a16="http://schemas.microsoft.com/office/drawing/2014/main" id="{38E8DEC1-E12E-C0AB-400C-1EA1806C2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53" y="768064"/>
            <a:ext cx="4555700" cy="2394520"/>
          </a:xfrm>
          <a:custGeom>
            <a:avLst/>
            <a:gdLst/>
            <a:ahLst/>
            <a:cxnLst/>
            <a:rect l="l" t="t" r="r" b="b"/>
            <a:pathLst>
              <a:path w="4555700" h="2733294">
                <a:moveTo>
                  <a:pt x="82217" y="0"/>
                </a:moveTo>
                <a:lnTo>
                  <a:pt x="4473483" y="0"/>
                </a:lnTo>
                <a:cubicBezTo>
                  <a:pt x="4518890" y="0"/>
                  <a:pt x="4555700" y="36810"/>
                  <a:pt x="4555700" y="82217"/>
                </a:cubicBezTo>
                <a:lnTo>
                  <a:pt x="4555700" y="2651077"/>
                </a:lnTo>
                <a:cubicBezTo>
                  <a:pt x="4555700" y="2696484"/>
                  <a:pt x="4518890" y="2733294"/>
                  <a:pt x="4473483" y="2733294"/>
                </a:cubicBezTo>
                <a:lnTo>
                  <a:pt x="82217" y="2733294"/>
                </a:lnTo>
                <a:cubicBezTo>
                  <a:pt x="36810" y="2733294"/>
                  <a:pt x="0" y="2696484"/>
                  <a:pt x="0" y="2651077"/>
                </a:cubicBezTo>
                <a:lnTo>
                  <a:pt x="0" y="82217"/>
                </a:lnTo>
                <a:cubicBezTo>
                  <a:pt x="0" y="36810"/>
                  <a:pt x="36810" y="0"/>
                  <a:pt x="82217" y="0"/>
                </a:cubicBezTo>
                <a:close/>
              </a:path>
            </a:pathLst>
          </a:custGeom>
        </p:spPr>
      </p:pic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7D42D292-4C48-479B-9E59-E29CD9871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5" name="Picture 64" descr="https://media.licdn.com/dms/image/C4E12AQG8M2WpYATzEg/article-cover_image-shrink_720_1280/0/1520086146064?e=1712188800&amp;v=beta&amp;t=Yd1SaNLZRJdb7pLC0iss_yCUbaBhuDQbWTHjU-z8scM">
            <a:extLst>
              <a:ext uri="{FF2B5EF4-FFF2-40B4-BE49-F238E27FC236}">
                <a16:creationId xmlns:a16="http://schemas.microsoft.com/office/drawing/2014/main" id="{B48F1FFE-D221-1CB6-FBD1-06A114B57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53" y="3526029"/>
            <a:ext cx="4172966" cy="2733293"/>
          </a:xfrm>
          <a:custGeom>
            <a:avLst/>
            <a:gdLst/>
            <a:ahLst/>
            <a:cxnLst/>
            <a:rect l="l" t="t" r="r" b="b"/>
            <a:pathLst>
              <a:path w="4438338" h="2323972">
                <a:moveTo>
                  <a:pt x="69905" y="0"/>
                </a:moveTo>
                <a:lnTo>
                  <a:pt x="4368433" y="0"/>
                </a:lnTo>
                <a:cubicBezTo>
                  <a:pt x="4407040" y="0"/>
                  <a:pt x="4438338" y="31298"/>
                  <a:pt x="4438338" y="69905"/>
                </a:cubicBezTo>
                <a:lnTo>
                  <a:pt x="4438338" y="2254067"/>
                </a:lnTo>
                <a:cubicBezTo>
                  <a:pt x="4438338" y="2292674"/>
                  <a:pt x="4407040" y="2323972"/>
                  <a:pt x="4368433" y="2323972"/>
                </a:cubicBezTo>
                <a:lnTo>
                  <a:pt x="69905" y="2323972"/>
                </a:lnTo>
                <a:cubicBezTo>
                  <a:pt x="31298" y="2323972"/>
                  <a:pt x="0" y="2292674"/>
                  <a:pt x="0" y="2254067"/>
                </a:cubicBezTo>
                <a:lnTo>
                  <a:pt x="0" y="69905"/>
                </a:lnTo>
                <a:cubicBezTo>
                  <a:pt x="0" y="31298"/>
                  <a:pt x="31298" y="0"/>
                  <a:pt x="69905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8D1B9-3237-6ABC-9296-BBE22FEAC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190" y="581022"/>
            <a:ext cx="5387341" cy="569720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b="1" dirty="0">
                <a:ea typeface="+mn-lt"/>
                <a:cs typeface="+mn-lt"/>
              </a:rPr>
              <a:t>Inter-Process Communication (IPC):</a:t>
            </a:r>
            <a:endParaRPr lang="en-US" sz="1800" dirty="0"/>
          </a:p>
          <a:p>
            <a:pPr marL="342900" indent="-342900">
              <a:buAutoNum type="romanUcPeriod"/>
            </a:pPr>
            <a:r>
              <a:rPr lang="en-US" sz="1800" b="1" dirty="0">
                <a:ea typeface="+mn-lt"/>
                <a:cs typeface="+mn-lt"/>
              </a:rPr>
              <a:t>Sockets:</a:t>
            </a:r>
            <a:endParaRPr lang="en-US" sz="1800" dirty="0"/>
          </a:p>
          <a:p>
            <a:pPr lvl="1"/>
            <a:r>
              <a:rPr lang="en-US" sz="1800" dirty="0">
                <a:ea typeface="+mn-lt"/>
                <a:cs typeface="+mn-lt"/>
              </a:rPr>
              <a:t>Facilitates communication over a network.</a:t>
            </a:r>
            <a:endParaRPr lang="en-US" sz="1800" dirty="0"/>
          </a:p>
          <a:p>
            <a:pPr lvl="1"/>
            <a:r>
              <a:rPr lang="en-US" sz="1800" dirty="0">
                <a:ea typeface="+mn-lt"/>
                <a:cs typeface="+mn-lt"/>
              </a:rPr>
              <a:t>Ideal for distributed control between different system components.</a:t>
            </a:r>
            <a:endParaRPr lang="en-US" sz="1800" dirty="0"/>
          </a:p>
          <a:p>
            <a:pPr>
              <a:buAutoNum type="romanUcPeriod"/>
            </a:pPr>
            <a:r>
              <a:rPr lang="en-US" sz="1800" b="1" dirty="0">
                <a:ea typeface="+mn-lt"/>
                <a:cs typeface="+mn-lt"/>
              </a:rPr>
              <a:t>Shared Memory:</a:t>
            </a:r>
            <a:endParaRPr lang="en-US" sz="1800" dirty="0"/>
          </a:p>
          <a:p>
            <a:pPr lvl="1"/>
            <a:r>
              <a:rPr lang="en-US" sz="1800" dirty="0">
                <a:ea typeface="+mn-lt"/>
                <a:cs typeface="+mn-lt"/>
              </a:rPr>
              <a:t>Enables high-speed data sharing by accessing a common memory space.</a:t>
            </a:r>
            <a:endParaRPr lang="en-US" sz="1800" dirty="0"/>
          </a:p>
          <a:p>
            <a:pPr lvl="1"/>
            <a:r>
              <a:rPr lang="en-US" sz="1800" dirty="0">
                <a:ea typeface="+mn-lt"/>
                <a:cs typeface="+mn-lt"/>
              </a:rPr>
              <a:t>Best suited for real-time, efficient data exchange.</a:t>
            </a:r>
            <a:endParaRPr lang="en-US" sz="1800" dirty="0"/>
          </a:p>
          <a:p>
            <a:pPr>
              <a:buAutoNum type="romanUcPeriod"/>
            </a:pPr>
            <a:r>
              <a:rPr lang="en-US" sz="1800" b="1" dirty="0">
                <a:ea typeface="+mn-lt"/>
                <a:cs typeface="+mn-lt"/>
              </a:rPr>
              <a:t>Message Queues:</a:t>
            </a:r>
            <a:endParaRPr lang="en-US" sz="1800" dirty="0"/>
          </a:p>
          <a:p>
            <a:pPr lvl="1"/>
            <a:r>
              <a:rPr lang="en-US" sz="1800" dirty="0">
                <a:ea typeface="+mn-lt"/>
                <a:cs typeface="+mn-lt"/>
              </a:rPr>
              <a:t>Allows structured communication through sending and receiving messages.</a:t>
            </a:r>
            <a:endParaRPr lang="en-US" sz="1800" dirty="0"/>
          </a:p>
          <a:p>
            <a:pPr lvl="1"/>
            <a:r>
              <a:rPr lang="en-US" sz="1800" dirty="0">
                <a:ea typeface="+mn-lt"/>
                <a:cs typeface="+mn-lt"/>
              </a:rPr>
              <a:t>Ensures orderly and manageable inter-process communication.</a:t>
            </a:r>
            <a:endParaRPr lang="en-US" sz="1800" dirty="0"/>
          </a:p>
          <a:p>
            <a:pPr lvl="1"/>
            <a:endParaRPr lang="en-US" sz="7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800" b="1" dirty="0">
                <a:ea typeface="+mn-lt"/>
                <a:cs typeface="+mn-lt"/>
              </a:rPr>
              <a:t>Network Communication - MQTT (Message Queuing Telemetry Transport):</a:t>
            </a:r>
            <a:endParaRPr lang="en-US" sz="1800" dirty="0"/>
          </a:p>
          <a:p>
            <a:pPr lvl="1"/>
            <a:r>
              <a:rPr lang="en-US" sz="1800" dirty="0">
                <a:ea typeface="+mn-lt"/>
                <a:cs typeface="+mn-lt"/>
              </a:rPr>
              <a:t>A lightweight messaging protocol.</a:t>
            </a:r>
            <a:endParaRPr lang="en-US" sz="1800" dirty="0"/>
          </a:p>
          <a:p>
            <a:pPr lvl="1"/>
            <a:r>
              <a:rPr lang="en-US" sz="1800" dirty="0">
                <a:ea typeface="+mn-lt"/>
                <a:cs typeface="+mn-lt"/>
              </a:rPr>
              <a:t>Suitable for small devices and low-bandwidth networks.</a:t>
            </a:r>
            <a:endParaRPr lang="en-US" sz="1800" dirty="0"/>
          </a:p>
          <a:p>
            <a:pPr lvl="1"/>
            <a:r>
              <a:rPr lang="en-US" sz="1800" dirty="0">
                <a:ea typeface="+mn-lt"/>
                <a:cs typeface="+mn-lt"/>
              </a:rPr>
              <a:t>Ensures reliable message delivery in IoT applications.</a:t>
            </a:r>
            <a:endParaRPr lang="en-US" sz="1800" dirty="0"/>
          </a:p>
          <a:p>
            <a:pPr>
              <a:buAutoNum type="romanUcPeriod"/>
            </a:pPr>
            <a:endParaRPr lang="en-US" sz="700" b="1" dirty="0"/>
          </a:p>
          <a:p>
            <a:pPr>
              <a:buAutoNum type="romanUcPeriod"/>
            </a:pPr>
            <a:endParaRPr lang="en-US" sz="700" dirty="0"/>
          </a:p>
        </p:txBody>
      </p:sp>
      <p:sp>
        <p:nvSpPr>
          <p:cNvPr id="74" name="Arc 73">
            <a:extLst>
              <a:ext uri="{FF2B5EF4-FFF2-40B4-BE49-F238E27FC236}">
                <a16:creationId xmlns:a16="http://schemas.microsoft.com/office/drawing/2014/main" id="{533DF362-939D-4EEE-8DC4-6B54607E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95198">
            <a:off x="1539683" y="162676"/>
            <a:ext cx="4083433" cy="4083433"/>
          </a:xfrm>
          <a:prstGeom prst="arc">
            <a:avLst>
              <a:gd name="adj1" fmla="val 17445962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9CC9CB7-76C7-7CB5-F011-6B4B1F041906}"/>
              </a:ext>
            </a:extLst>
          </p:cNvPr>
          <p:cNvSpPr/>
          <p:nvPr/>
        </p:nvSpPr>
        <p:spPr>
          <a:xfrm>
            <a:off x="2156951" y="3674806"/>
            <a:ext cx="387145" cy="2458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02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49A932-669B-2128-64EC-784B81C7B53A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>
                <a:latin typeface="+mj-lt"/>
                <a:ea typeface="+mj-ea"/>
                <a:cs typeface="+mj-cs"/>
              </a:rPr>
              <a:t>Github repository and project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423B7B1-40D4-1E91-7779-CC458F5910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2810310"/>
            <a:ext cx="5614416" cy="327039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DB02E4A-E1C3-A6E5-2DF2-5A5ABD5FA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3392805"/>
            <a:ext cx="5614416" cy="210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138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6" name="Rectangle 1085">
            <a:extLst>
              <a:ext uri="{FF2B5EF4-FFF2-40B4-BE49-F238E27FC236}">
                <a16:creationId xmlns:a16="http://schemas.microsoft.com/office/drawing/2014/main" id="{38468727-63BE-4191-B4A6-C30C82C0E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7" name="Rectangle 1086">
            <a:extLst>
              <a:ext uri="{FF2B5EF4-FFF2-40B4-BE49-F238E27FC236}">
                <a16:creationId xmlns:a16="http://schemas.microsoft.com/office/drawing/2014/main" id="{9D355BB6-1BB8-4828-B246-CFB31742D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3483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57" name="Content Placeholder 1031">
            <a:extLst>
              <a:ext uri="{FF2B5EF4-FFF2-40B4-BE49-F238E27FC236}">
                <a16:creationId xmlns:a16="http://schemas.microsoft.com/office/drawing/2014/main" id="{AF256A41-BB1B-FA9B-676D-BD9882908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357" y="412454"/>
            <a:ext cx="6083443" cy="210185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THANK YOU!</a:t>
            </a:r>
          </a:p>
        </p:txBody>
      </p:sp>
      <p:pic>
        <p:nvPicPr>
          <p:cNvPr id="1026" name="Picture 2" descr="Britain's most dangerous traffic lights? Green man does NOT mean it's safe  to cross at busy junction - Mirror Online">
            <a:extLst>
              <a:ext uri="{FF2B5EF4-FFF2-40B4-BE49-F238E27FC236}">
                <a16:creationId xmlns:a16="http://schemas.microsoft.com/office/drawing/2014/main" id="{C9C86F94-AB83-53DB-70B0-132D8F3CE0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01"/>
          <a:stretch/>
        </p:blipFill>
        <p:spPr bwMode="auto">
          <a:xfrm>
            <a:off x="20" y="2959630"/>
            <a:ext cx="6400781" cy="389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ight Controlled Pedestrian Crossings - EL's Driving School">
            <a:extLst>
              <a:ext uri="{FF2B5EF4-FFF2-40B4-BE49-F238E27FC236}">
                <a16:creationId xmlns:a16="http://schemas.microsoft.com/office/drawing/2014/main" id="{250F587F-B785-77C0-C63D-F5C478CCF6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8" r="1832"/>
          <a:stretch/>
        </p:blipFill>
        <p:spPr bwMode="auto">
          <a:xfrm>
            <a:off x="6591299" y="1"/>
            <a:ext cx="56007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201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E59BF8E7-4DE8-39EC-3EA7-242A47FE4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696" y="352540"/>
            <a:ext cx="4569743" cy="48760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average person throughout their lifetime spends </a:t>
            </a:r>
          </a:p>
          <a:p>
            <a:pPr marL="0" indent="0" algn="ctr">
              <a:buNone/>
            </a:pPr>
            <a:r>
              <a:rPr lang="en-GB" sz="2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FIVE YEARS</a:t>
            </a:r>
          </a:p>
          <a:p>
            <a:pPr marL="0" indent="0" algn="ctr">
              <a:buNone/>
            </a:pPr>
            <a:r>
              <a:rPr lang="en-GB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waiting in lines and queues </a:t>
            </a:r>
          </a:p>
          <a:p>
            <a:pPr marL="0" indent="0" algn="ctr">
              <a:buNone/>
            </a:pPr>
            <a:r>
              <a:rPr lang="en-GB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where roughly </a:t>
            </a:r>
          </a:p>
          <a:p>
            <a:pPr marL="0" indent="0" algn="ctr">
              <a:buNone/>
            </a:pPr>
            <a:endParaRPr lang="en-GB" sz="2400" b="0" i="0" dirty="0"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GB" sz="2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SIX MONTHS OF THAT</a:t>
            </a:r>
          </a:p>
          <a:p>
            <a:pPr marL="0" indent="0" algn="ctr">
              <a:buNone/>
            </a:pPr>
            <a:r>
              <a:rPr lang="en-GB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 waiting </a:t>
            </a:r>
            <a:r>
              <a:rPr lang="en-GB" sz="2400" b="0" i="0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traffic signals to change </a:t>
            </a:r>
          </a:p>
        </p:txBody>
      </p:sp>
      <p:pic>
        <p:nvPicPr>
          <p:cNvPr id="1026" name="Picture 2" descr="TP] [WW] I'll still be hopelessly waiting and waiting and waiting : r/zelda">
            <a:extLst>
              <a:ext uri="{FF2B5EF4-FFF2-40B4-BE49-F238E27FC236}">
                <a16:creationId xmlns:a16="http://schemas.microsoft.com/office/drawing/2014/main" id="{53E80645-4C9E-0481-A251-2AA191224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t="-2155" r="-22" b="35248"/>
          <a:stretch/>
        </p:blipFill>
        <p:spPr bwMode="auto">
          <a:xfrm>
            <a:off x="5311702" y="10"/>
            <a:ext cx="6878775" cy="6055742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5B3306-5A24-03D2-D51D-B9BC780D4FF5}"/>
              </a:ext>
            </a:extLst>
          </p:cNvPr>
          <p:cNvSpPr txBox="1"/>
          <p:nvPr/>
        </p:nvSpPr>
        <p:spPr>
          <a:xfrm>
            <a:off x="288696" y="5855285"/>
            <a:ext cx="571332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i="0" dirty="0">
                <a:solidFill>
                  <a:srgbClr val="222222"/>
                </a:solidFill>
                <a:effectLst/>
                <a:latin typeface="Quicksand"/>
                <a:hlinkClick r:id="rId3"/>
              </a:rPr>
              <a:t>How Much Time People Spend Doing Stuff In Their Lifetime</a:t>
            </a:r>
            <a:endParaRPr lang="en-GB" sz="1500" b="1" i="0" dirty="0">
              <a:solidFill>
                <a:srgbClr val="222222"/>
              </a:solidFill>
              <a:effectLst/>
              <a:latin typeface="Quicksand"/>
            </a:endParaRPr>
          </a:p>
          <a:p>
            <a:r>
              <a:rPr lang="en-GB" sz="1500" b="0" i="0" dirty="0">
                <a:effectLst/>
                <a:latin typeface="Gilroy Bold"/>
                <a:hlinkClick r:id="rId4"/>
              </a:rPr>
              <a:t>Malta Daily: The average person waits spends six months of lifetime waiting for traffic signals to change</a:t>
            </a:r>
            <a:endParaRPr lang="en-GB" sz="1500" b="0" i="0" dirty="0">
              <a:effectLst/>
              <a:latin typeface="Gilroy Bold"/>
            </a:endParaRPr>
          </a:p>
          <a:p>
            <a:endParaRPr lang="en-GB" sz="1500" b="1" i="0" dirty="0">
              <a:solidFill>
                <a:srgbClr val="222222"/>
              </a:solidFill>
              <a:effectLst/>
              <a:latin typeface="Quicksand"/>
            </a:endParaRPr>
          </a:p>
          <a:p>
            <a:endParaRPr lang="en-PS" sz="1500" dirty="0"/>
          </a:p>
        </p:txBody>
      </p:sp>
    </p:spTree>
    <p:extLst>
      <p:ext uri="{BB962C8B-B14F-4D97-AF65-F5344CB8AC3E}">
        <p14:creationId xmlns:p14="http://schemas.microsoft.com/office/powerpoint/2010/main" val="3695455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FD6EDE-B206-0BF1-F7D6-CEAB9AC00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79AFCF-0DB0-5132-2B9B-2339CEF5C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433" y="570894"/>
            <a:ext cx="5458838" cy="1325563"/>
          </a:xfrm>
        </p:spPr>
        <p:txBody>
          <a:bodyPr>
            <a:normAutofit/>
          </a:bodyPr>
          <a:lstStyle/>
          <a:p>
            <a:r>
              <a:rPr lang="en-GB" sz="3600" b="1" i="0" dirty="0">
                <a:effectLst/>
                <a:latin typeface="Helvetica Neue" panose="02000503000000020004" pitchFamily="2" charset="0"/>
              </a:rPr>
              <a:t>How long does it take lights to change?</a:t>
            </a:r>
            <a:endParaRPr lang="en-PS" sz="36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2" descr="Smart Signals - Aldridge">
            <a:extLst>
              <a:ext uri="{FF2B5EF4-FFF2-40B4-BE49-F238E27FC236}">
                <a16:creationId xmlns:a16="http://schemas.microsoft.com/office/drawing/2014/main" id="{9B783D22-195D-A701-3442-C1A78322F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3900" y="511293"/>
            <a:ext cx="3775944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70331-D334-4A8F-DF82-2282BB30C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606648" cy="1010576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GB" sz="2200" b="0" i="0" dirty="0">
                <a:effectLst/>
                <a:latin typeface="Helvetica Neue" panose="02000503000000020004" pitchFamily="2" charset="0"/>
              </a:rPr>
              <a:t>Usually fall between 45 and 120 seconds</a:t>
            </a:r>
            <a:endParaRPr lang="en-GB" sz="2200" dirty="0">
              <a:latin typeface="Helvetica Neue" panose="02000503000000020004" pitchFamily="2" charset="0"/>
            </a:endParaRPr>
          </a:p>
          <a:p>
            <a:pPr marL="0" indent="0" fontAlgn="base">
              <a:buNone/>
            </a:pPr>
            <a:r>
              <a:rPr lang="en-GB" sz="2200" b="0" i="0" dirty="0">
                <a:effectLst/>
                <a:latin typeface="Helvetica Neue" panose="02000503000000020004" pitchFamily="2" charset="0"/>
              </a:rPr>
              <a:t>based on traffic volume and traffic patterns</a:t>
            </a:r>
          </a:p>
          <a:p>
            <a:endParaRPr lang="en-PS" sz="2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993C6E1-202D-C28B-082F-FA7AE00A7C48}"/>
              </a:ext>
            </a:extLst>
          </p:cNvPr>
          <p:cNvSpPr txBox="1">
            <a:spLocks/>
          </p:cNvSpPr>
          <p:nvPr/>
        </p:nvSpPr>
        <p:spPr>
          <a:xfrm>
            <a:off x="4795419" y="2397172"/>
            <a:ext cx="6290427" cy="3414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P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793FE5-9A34-8C8E-CA74-E322A8DDF740}"/>
              </a:ext>
            </a:extLst>
          </p:cNvPr>
          <p:cNvSpPr txBox="1"/>
          <p:nvPr/>
        </p:nvSpPr>
        <p:spPr>
          <a:xfrm>
            <a:off x="9608809" y="6011753"/>
            <a:ext cx="2026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PS" dirty="0">
                <a:hlinkClick r:id="rId3"/>
              </a:rPr>
              <a:t>New York City DOT</a:t>
            </a:r>
            <a:endParaRPr lang="en-PS" dirty="0"/>
          </a:p>
          <a:p>
            <a:pPr algn="r"/>
            <a:r>
              <a:rPr lang="en-PS" dirty="0">
                <a:hlinkClick r:id="rId4"/>
              </a:rPr>
              <a:t>Glasgow World</a:t>
            </a:r>
            <a:endParaRPr lang="en-P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795D10-CB1A-3F66-1063-96C8EEE979CA}"/>
              </a:ext>
            </a:extLst>
          </p:cNvPr>
          <p:cNvSpPr txBox="1"/>
          <p:nvPr/>
        </p:nvSpPr>
        <p:spPr>
          <a:xfrm>
            <a:off x="4461243" y="3978702"/>
            <a:ext cx="68900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0" dirty="0">
                <a:solidFill>
                  <a:srgbClr val="222222"/>
                </a:solidFill>
                <a:effectLst/>
                <a:latin typeface="Merriweather-Bold"/>
              </a:rPr>
              <a:t>Glasgow councillor says pedestrian crossing waiting time </a:t>
            </a:r>
          </a:p>
          <a:p>
            <a:pPr algn="ctr"/>
            <a:r>
              <a:rPr lang="en-GB" b="1" i="0" dirty="0">
                <a:solidFill>
                  <a:srgbClr val="222222"/>
                </a:solidFill>
                <a:effectLst/>
                <a:latin typeface="Merriweather-Bold"/>
              </a:rPr>
              <a:t>‘should only be 30 seconds’</a:t>
            </a:r>
          </a:p>
          <a:p>
            <a:endParaRPr lang="en-PS" dirty="0"/>
          </a:p>
        </p:txBody>
      </p:sp>
    </p:spTree>
    <p:extLst>
      <p:ext uri="{BB962C8B-B14F-4D97-AF65-F5344CB8AC3E}">
        <p14:creationId xmlns:p14="http://schemas.microsoft.com/office/powerpoint/2010/main" val="4261778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AB71A-3907-E1B0-D467-6B390E6D7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90F17-612F-FEA4-7AB0-D6F58C5B3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855" y="4640855"/>
            <a:ext cx="10321886" cy="1792995"/>
          </a:xfrm>
        </p:spPr>
        <p:txBody>
          <a:bodyPr/>
          <a:lstStyle/>
          <a:p>
            <a:pPr marL="0" indent="0" algn="ctr">
              <a:buNone/>
            </a:pPr>
            <a:r>
              <a:rPr lang="en-GB" b="1" i="0" dirty="0">
                <a:solidFill>
                  <a:srgbClr val="3C4245"/>
                </a:solidFill>
                <a:effectLst/>
                <a:latin typeface="Noto Sans" panose="020B0604020202020204" pitchFamily="34" charset="0"/>
              </a:rPr>
              <a:t>People don’t wait</a:t>
            </a:r>
          </a:p>
          <a:p>
            <a:pPr marL="0" indent="0" algn="ctr">
              <a:buNone/>
            </a:pPr>
            <a:r>
              <a:rPr lang="en-GB" b="1" i="0" dirty="0">
                <a:solidFill>
                  <a:srgbClr val="3C4245"/>
                </a:solidFill>
                <a:effectLst/>
                <a:latin typeface="Noto Sans" panose="020B0604020202020204" pitchFamily="34" charset="0"/>
              </a:rPr>
              <a:t>They just walk…</a:t>
            </a:r>
          </a:p>
          <a:p>
            <a:pPr marL="0" indent="0" algn="ctr">
              <a:buNone/>
            </a:pPr>
            <a:r>
              <a:rPr lang="en-GB" b="1" dirty="0">
                <a:solidFill>
                  <a:srgbClr val="3C4245"/>
                </a:solidFill>
                <a:latin typeface="Noto Sans" panose="020B0604020202020204" pitchFamily="34" charset="0"/>
              </a:rPr>
              <a:t>No matter if it was safe or not</a:t>
            </a:r>
          </a:p>
          <a:p>
            <a:pPr algn="ctr"/>
            <a:endParaRPr lang="en-GB" dirty="0">
              <a:solidFill>
                <a:srgbClr val="1F1F1F"/>
              </a:solidFill>
              <a:latin typeface="Gilroy Medium"/>
            </a:endParaRPr>
          </a:p>
        </p:txBody>
      </p:sp>
      <p:pic>
        <p:nvPicPr>
          <p:cNvPr id="3074" name="Picture 2" descr="Problem Light - GIF - Imgur">
            <a:extLst>
              <a:ext uri="{FF2B5EF4-FFF2-40B4-BE49-F238E27FC236}">
                <a16:creationId xmlns:a16="http://schemas.microsoft.com/office/drawing/2014/main" id="{F46E8839-3A7D-9EF7-10FB-650E8745E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798" y="398175"/>
            <a:ext cx="5334000" cy="4000500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690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DDE63E-8502-AEBE-479E-06CC1122D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E15E1-1D86-FF42-F2F5-9B3300BA4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503" y="680660"/>
            <a:ext cx="4438696" cy="190633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Approximately 1.19 million people die each year because of road traffic crashes</a:t>
            </a:r>
          </a:p>
          <a:p>
            <a:pPr marL="0" indent="0" algn="ctr">
              <a:buNone/>
            </a:pPr>
            <a:r>
              <a:rPr lang="en-GB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More than half of them are </a:t>
            </a:r>
            <a:r>
              <a:rPr lang="en-GB" sz="2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pedestrians</a:t>
            </a:r>
          </a:p>
        </p:txBody>
      </p:sp>
      <p:pic>
        <p:nvPicPr>
          <p:cNvPr id="4098" name="Picture 2" descr="World Health Organization (WHO) - YouTube">
            <a:extLst>
              <a:ext uri="{FF2B5EF4-FFF2-40B4-BE49-F238E27FC236}">
                <a16:creationId xmlns:a16="http://schemas.microsoft.com/office/drawing/2014/main" id="{CE83A542-8302-D0F8-FEE3-0F4EEBD189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F2AAAE-3B74-FABE-F580-F6184A7C5251}"/>
              </a:ext>
            </a:extLst>
          </p:cNvPr>
          <p:cNvSpPr txBox="1"/>
          <p:nvPr/>
        </p:nvSpPr>
        <p:spPr>
          <a:xfrm>
            <a:off x="171837" y="6174647"/>
            <a:ext cx="4968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200" b="1" i="0" dirty="0">
                <a:solidFill>
                  <a:srgbClr val="3C424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Road traffic injuries</a:t>
            </a:r>
            <a:endParaRPr lang="en-GB" sz="1200" b="1" i="0" dirty="0">
              <a:solidFill>
                <a:srgbClr val="3C4245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200" b="1" i="0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Reported road casualties Great Britain: pedestrian factsheet 2021</a:t>
            </a:r>
            <a:endParaRPr lang="en-GB" sz="1200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6BDB4-040F-8495-6039-4B12A12F3AF1}"/>
              </a:ext>
            </a:extLst>
          </p:cNvPr>
          <p:cNvSpPr txBox="1"/>
          <p:nvPr/>
        </p:nvSpPr>
        <p:spPr>
          <a:xfrm>
            <a:off x="548876" y="3567499"/>
            <a:ext cx="42214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GB" sz="1200" b="0" i="0" dirty="0">
                <a:solidFill>
                  <a:srgbClr val="0B0C0C"/>
                </a:solidFill>
                <a:effectLst/>
                <a:latin typeface="GDS Transport"/>
              </a:rPr>
              <a:t>an average of 8 pedestrians died and 115 were seriously injured (adjusted) per week in reported road collisions.</a:t>
            </a:r>
          </a:p>
          <a:p>
            <a:pPr marL="0" indent="0" algn="ctr">
              <a:buNone/>
            </a:pPr>
            <a:endParaRPr lang="en-GB" sz="1200" b="0" i="0" dirty="0">
              <a:solidFill>
                <a:srgbClr val="0B0C0C"/>
              </a:solidFill>
              <a:effectLst/>
              <a:latin typeface="GDS Transport"/>
            </a:endParaRPr>
          </a:p>
          <a:p>
            <a:pPr marL="0" indent="0" algn="ctr">
              <a:buNone/>
            </a:pPr>
            <a:r>
              <a:rPr lang="en-GB" sz="1200" b="0" i="0" dirty="0">
                <a:solidFill>
                  <a:srgbClr val="0B0C0C"/>
                </a:solidFill>
                <a:effectLst/>
                <a:latin typeface="GDS Transport"/>
              </a:rPr>
              <a:t>most pedestrian fatalities (56%) do not occur at or within 20m of a junction</a:t>
            </a:r>
          </a:p>
        </p:txBody>
      </p:sp>
    </p:spTree>
    <p:extLst>
      <p:ext uri="{BB962C8B-B14F-4D97-AF65-F5344CB8AC3E}">
        <p14:creationId xmlns:p14="http://schemas.microsoft.com/office/powerpoint/2010/main" val="2154949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Generated by DALL·E">
            <a:extLst>
              <a:ext uri="{FF2B5EF4-FFF2-40B4-BE49-F238E27FC236}">
                <a16:creationId xmlns:a16="http://schemas.microsoft.com/office/drawing/2014/main" id="{1034A3F5-1EA0-F3F5-7BD0-9CF1C85165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6CFFA6-33D0-B59D-D548-6C6E5D726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We will focus on</a:t>
            </a:r>
          </a:p>
        </p:txBody>
      </p:sp>
    </p:spTree>
    <p:extLst>
      <p:ext uri="{BB962C8B-B14F-4D97-AF65-F5344CB8AC3E}">
        <p14:creationId xmlns:p14="http://schemas.microsoft.com/office/powerpoint/2010/main" val="2290641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69B8D-3697-C51B-76D1-2F290EC9A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Real-time Response? </a:t>
            </a:r>
            <a:endParaRPr lang="en-PS" sz="5400" dirty="0"/>
          </a:p>
        </p:txBody>
      </p:sp>
      <p:pic>
        <p:nvPicPr>
          <p:cNvPr id="5" name="Picture 4" descr="Greenlight on traffic light">
            <a:extLst>
              <a:ext uri="{FF2B5EF4-FFF2-40B4-BE49-F238E27FC236}">
                <a16:creationId xmlns:a16="http://schemas.microsoft.com/office/drawing/2014/main" id="{60ED6642-8641-2A90-07D3-95A1A0BC13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91" r="35865" b="-2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71500-6ABC-BFA4-A2DD-6FEF622A5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 dirty="0"/>
              <a:t>Response time for pedestrians will be lower than the standard loop time. </a:t>
            </a:r>
          </a:p>
          <a:p>
            <a:pPr lvl="1"/>
            <a:r>
              <a:rPr lang="en-US" sz="1800" dirty="0"/>
              <a:t>If there is no oncoming traffic, the pedestrian will receive the right of way. </a:t>
            </a:r>
          </a:p>
          <a:p>
            <a:r>
              <a:rPr lang="en-US" sz="2200" dirty="0"/>
              <a:t>Immediate response time to the pedestrian trying to cross when there is incoming traffic. </a:t>
            </a:r>
          </a:p>
          <a:p>
            <a:pPr marL="457200" lvl="1" indent="0">
              <a:buNone/>
            </a:pPr>
            <a:endParaRPr lang="en-PS" sz="1800" dirty="0"/>
          </a:p>
        </p:txBody>
      </p:sp>
    </p:spTree>
    <p:extLst>
      <p:ext uri="{BB962C8B-B14F-4D97-AF65-F5344CB8AC3E}">
        <p14:creationId xmlns:p14="http://schemas.microsoft.com/office/powerpoint/2010/main" val="531625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87279D0-2980-635D-8854-56A563EFB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Standard System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802E7F-A48C-2837-1E9C-D03651A541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115626"/>
            <a:ext cx="7214616" cy="459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08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6FBCF4B-9CD4-1520-EE77-7F8923AD31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000" r="-2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42D24-7A25-1034-4E63-F694D95AE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Model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93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1650</TotalTime>
  <Words>470</Words>
  <Application>Microsoft Macintosh PowerPoint</Application>
  <PresentationFormat>Widescreen</PresentationFormat>
  <Paragraphs>65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Aptos</vt:lpstr>
      <vt:lpstr>Aptos Display</vt:lpstr>
      <vt:lpstr>Arial</vt:lpstr>
      <vt:lpstr>Calibri</vt:lpstr>
      <vt:lpstr>GDS Transport</vt:lpstr>
      <vt:lpstr>Gilroy Bold</vt:lpstr>
      <vt:lpstr>Gilroy Medium</vt:lpstr>
      <vt:lpstr>Helvetica Neue</vt:lpstr>
      <vt:lpstr>Hillhead</vt:lpstr>
      <vt:lpstr>Merriweather-Bold</vt:lpstr>
      <vt:lpstr>Noto Sans</vt:lpstr>
      <vt:lpstr>Quicksand</vt:lpstr>
      <vt:lpstr>Office Theme</vt:lpstr>
      <vt:lpstr>Traffic Light Management System</vt:lpstr>
      <vt:lpstr>PowerPoint Presentation</vt:lpstr>
      <vt:lpstr>How long does it take lights to change?</vt:lpstr>
      <vt:lpstr>PowerPoint Presentation</vt:lpstr>
      <vt:lpstr>PowerPoint Presentation</vt:lpstr>
      <vt:lpstr>We will focus on</vt:lpstr>
      <vt:lpstr>Real-time Response? </vt:lpstr>
      <vt:lpstr>Standard System</vt:lpstr>
      <vt:lpstr>Model</vt:lpstr>
      <vt:lpstr>PowerPoint Presentation</vt:lpstr>
      <vt:lpstr>PowerPoint Presentation</vt:lpstr>
      <vt:lpstr>Embedded Software Architecture for Traffic System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Saleem Hamo (student)</dc:creator>
  <cp:lastModifiedBy>Saleem Hamo (student)</cp:lastModifiedBy>
  <cp:revision>105</cp:revision>
  <dcterms:created xsi:type="dcterms:W3CDTF">2024-01-24T21:42:01Z</dcterms:created>
  <dcterms:modified xsi:type="dcterms:W3CDTF">2024-01-31T12:45:48Z</dcterms:modified>
</cp:coreProperties>
</file>